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73" r:id="rId4"/>
    <p:sldId id="272" r:id="rId5"/>
    <p:sldId id="274" r:id="rId6"/>
    <p:sldId id="275" r:id="rId7"/>
    <p:sldId id="277" r:id="rId8"/>
    <p:sldId id="276" r:id="rId9"/>
    <p:sldId id="259" r:id="rId10"/>
    <p:sldId id="278" r:id="rId11"/>
    <p:sldId id="279" r:id="rId12"/>
    <p:sldId id="280" r:id="rId13"/>
    <p:sldId id="281" r:id="rId14"/>
    <p:sldId id="270" r:id="rId15"/>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22" d="100"/>
          <a:sy n="122" d="100"/>
        </p:scale>
        <p:origin x="48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81427B-2416-0098-B48D-3BD73A55B73C}"/>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80B9A4EE-C517-149E-5FA1-D5142DF7092A}"/>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a:extLst>
              <a:ext uri="{FF2B5EF4-FFF2-40B4-BE49-F238E27FC236}">
                <a16:creationId xmlns:a16="http://schemas.microsoft.com/office/drawing/2014/main" id="{2C9F7B77-C153-E514-0638-1B43AB3E8F7E}"/>
              </a:ext>
            </a:extLst>
          </p:cNvPr>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097280" y="758952"/>
            <a:ext cx="10058400" cy="3566160"/>
          </a:xfrm>
        </p:spPr>
        <p:txBody>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3">
            <a:extLst>
              <a:ext uri="{FF2B5EF4-FFF2-40B4-BE49-F238E27FC236}">
                <a16:creationId xmlns:a16="http://schemas.microsoft.com/office/drawing/2014/main" id="{C3B1A2B2-8BAD-4AEC-AF15-6E116ECD0F25}"/>
              </a:ext>
            </a:extLst>
          </p:cNvPr>
          <p:cNvSpPr>
            <a:spLocks noGrp="1"/>
          </p:cNvSpPr>
          <p:nvPr>
            <p:ph type="dt" sz="half" idx="10"/>
          </p:nvPr>
        </p:nvSpPr>
        <p:spPr/>
        <p:txBody>
          <a:bodyPr/>
          <a:lstStyle>
            <a:lvl1pPr>
              <a:defRPr/>
            </a:lvl1pPr>
          </a:lstStyle>
          <a:p>
            <a:pPr>
              <a:defRPr/>
            </a:pPr>
            <a:fld id="{BB37DDDE-FC2D-284A-9180-8A767327D647}" type="datetimeFigureOut">
              <a:rPr lang="en-US"/>
              <a:pPr>
                <a:defRPr/>
              </a:pPr>
              <a:t>9/6/23</a:t>
            </a:fld>
            <a:endParaRPr lang="en-US"/>
          </a:p>
        </p:txBody>
      </p:sp>
      <p:sp>
        <p:nvSpPr>
          <p:cNvPr id="8" name="Footer Placeholder 4">
            <a:extLst>
              <a:ext uri="{FF2B5EF4-FFF2-40B4-BE49-F238E27FC236}">
                <a16:creationId xmlns:a16="http://schemas.microsoft.com/office/drawing/2014/main" id="{950E7073-CA78-43DE-2EE1-4E0405872D8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10CDBE6-8A3F-FAD0-571D-24FAB1B83330}"/>
              </a:ext>
            </a:extLst>
          </p:cNvPr>
          <p:cNvSpPr>
            <a:spLocks noGrp="1"/>
          </p:cNvSpPr>
          <p:nvPr>
            <p:ph type="sldNum" sz="quarter" idx="12"/>
          </p:nvPr>
        </p:nvSpPr>
        <p:spPr/>
        <p:txBody>
          <a:bodyPr/>
          <a:lstStyle>
            <a:lvl1pPr>
              <a:defRPr/>
            </a:lvl1pPr>
          </a:lstStyle>
          <a:p>
            <a:pPr>
              <a:defRPr/>
            </a:pPr>
            <a:fld id="{B6A3F799-DE98-814C-B2D2-C5289829CE3C}" type="slidenum">
              <a:rPr lang="en-US" altLang="en-US"/>
              <a:pPr>
                <a:defRPr/>
              </a:pPr>
              <a:t>‹#›</a:t>
            </a:fld>
            <a:endParaRPr lang="en-US" altLang="en-US"/>
          </a:p>
        </p:txBody>
      </p:sp>
    </p:spTree>
    <p:extLst>
      <p:ext uri="{BB962C8B-B14F-4D97-AF65-F5344CB8AC3E}">
        <p14:creationId xmlns:p14="http://schemas.microsoft.com/office/powerpoint/2010/main" val="385134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D12FEC9-C0C9-95AF-3C14-5B128188865F}"/>
              </a:ext>
            </a:extLst>
          </p:cNvPr>
          <p:cNvSpPr>
            <a:spLocks noGrp="1"/>
          </p:cNvSpPr>
          <p:nvPr>
            <p:ph type="dt" sz="half" idx="10"/>
          </p:nvPr>
        </p:nvSpPr>
        <p:spPr/>
        <p:txBody>
          <a:bodyPr/>
          <a:lstStyle>
            <a:lvl1pPr>
              <a:defRPr/>
            </a:lvl1pPr>
          </a:lstStyle>
          <a:p>
            <a:pPr>
              <a:defRPr/>
            </a:pPr>
            <a:fld id="{D4C8E8BE-23FD-C74D-B823-744CF65A2DDC}" type="datetimeFigureOut">
              <a:rPr lang="en-US"/>
              <a:pPr>
                <a:defRPr/>
              </a:pPr>
              <a:t>9/6/23</a:t>
            </a:fld>
            <a:endParaRPr lang="en-US"/>
          </a:p>
        </p:txBody>
      </p:sp>
      <p:sp>
        <p:nvSpPr>
          <p:cNvPr id="5" name="Footer Placeholder 4">
            <a:extLst>
              <a:ext uri="{FF2B5EF4-FFF2-40B4-BE49-F238E27FC236}">
                <a16:creationId xmlns:a16="http://schemas.microsoft.com/office/drawing/2014/main" id="{40350D0F-8B38-A145-E3C1-14161DEF7D4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6066E49-8A3F-82E6-A117-B9DBDB2DD1AD}"/>
              </a:ext>
            </a:extLst>
          </p:cNvPr>
          <p:cNvSpPr>
            <a:spLocks noGrp="1"/>
          </p:cNvSpPr>
          <p:nvPr>
            <p:ph type="sldNum" sz="quarter" idx="12"/>
          </p:nvPr>
        </p:nvSpPr>
        <p:spPr/>
        <p:txBody>
          <a:bodyPr/>
          <a:lstStyle>
            <a:lvl1pPr>
              <a:defRPr/>
            </a:lvl1pPr>
          </a:lstStyle>
          <a:p>
            <a:pPr>
              <a:defRPr/>
            </a:pPr>
            <a:fld id="{0542C0DF-67BA-0E46-B3BC-50727438DD76}" type="slidenum">
              <a:rPr lang="en-US" altLang="en-US"/>
              <a:pPr>
                <a:defRPr/>
              </a:pPr>
              <a:t>‹#›</a:t>
            </a:fld>
            <a:endParaRPr lang="en-US" altLang="en-US"/>
          </a:p>
        </p:txBody>
      </p:sp>
    </p:spTree>
    <p:extLst>
      <p:ext uri="{BB962C8B-B14F-4D97-AF65-F5344CB8AC3E}">
        <p14:creationId xmlns:p14="http://schemas.microsoft.com/office/powerpoint/2010/main" val="252290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A63E73-BBDF-EA1F-751B-B13918C436EF}"/>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D227C26B-548F-F85C-5E4F-C988FC2C289B}"/>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a:extLst>
              <a:ext uri="{FF2B5EF4-FFF2-40B4-BE49-F238E27FC236}">
                <a16:creationId xmlns:a16="http://schemas.microsoft.com/office/drawing/2014/main" id="{18C95D11-C141-D97F-0F09-CF6A0E815A20}"/>
              </a:ext>
            </a:extLst>
          </p:cNvPr>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758952"/>
            <a:ext cx="10058400" cy="3566160"/>
          </a:xfrm>
        </p:spPr>
        <p:txBody>
          <a:bodyPr anchorCtr="0"/>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126796FA-2790-3D8C-F0B3-72A50DCD7F5C}"/>
              </a:ext>
            </a:extLst>
          </p:cNvPr>
          <p:cNvSpPr>
            <a:spLocks noGrp="1"/>
          </p:cNvSpPr>
          <p:nvPr>
            <p:ph type="dt" sz="half" idx="10"/>
          </p:nvPr>
        </p:nvSpPr>
        <p:spPr/>
        <p:txBody>
          <a:bodyPr/>
          <a:lstStyle>
            <a:lvl1pPr>
              <a:defRPr/>
            </a:lvl1pPr>
          </a:lstStyle>
          <a:p>
            <a:pPr>
              <a:defRPr/>
            </a:pPr>
            <a:fld id="{35972B34-14C5-7748-80D7-46829E1BA25B}" type="datetimeFigureOut">
              <a:rPr lang="en-US"/>
              <a:pPr>
                <a:defRPr/>
              </a:pPr>
              <a:t>9/6/23</a:t>
            </a:fld>
            <a:endParaRPr lang="en-US"/>
          </a:p>
        </p:txBody>
      </p:sp>
      <p:sp>
        <p:nvSpPr>
          <p:cNvPr id="8" name="Footer Placeholder 4">
            <a:extLst>
              <a:ext uri="{FF2B5EF4-FFF2-40B4-BE49-F238E27FC236}">
                <a16:creationId xmlns:a16="http://schemas.microsoft.com/office/drawing/2014/main" id="{566D20C9-5675-DB16-E9F4-608E13421A8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2C859DA-CB59-A54D-7D3E-6590219C1801}"/>
              </a:ext>
            </a:extLst>
          </p:cNvPr>
          <p:cNvSpPr>
            <a:spLocks noGrp="1"/>
          </p:cNvSpPr>
          <p:nvPr>
            <p:ph type="sldNum" sz="quarter" idx="12"/>
          </p:nvPr>
        </p:nvSpPr>
        <p:spPr/>
        <p:txBody>
          <a:bodyPr/>
          <a:lstStyle>
            <a:lvl1pPr>
              <a:defRPr/>
            </a:lvl1pPr>
          </a:lstStyle>
          <a:p>
            <a:pPr>
              <a:defRPr/>
            </a:pPr>
            <a:fld id="{773E05C2-79AB-E241-B738-159B1245A7AB}" type="slidenum">
              <a:rPr lang="en-US" altLang="en-US"/>
              <a:pPr>
                <a:defRPr/>
              </a:pPr>
              <a:t>‹#›</a:t>
            </a:fld>
            <a:endParaRPr lang="en-US" altLang="en-US"/>
          </a:p>
        </p:txBody>
      </p:sp>
    </p:spTree>
    <p:extLst>
      <p:ext uri="{BB962C8B-B14F-4D97-AF65-F5344CB8AC3E}">
        <p14:creationId xmlns:p14="http://schemas.microsoft.com/office/powerpoint/2010/main" val="4292489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3">
            <a:extLst>
              <a:ext uri="{FF2B5EF4-FFF2-40B4-BE49-F238E27FC236}">
                <a16:creationId xmlns:a16="http://schemas.microsoft.com/office/drawing/2014/main" id="{691787CC-A6CC-DBB1-32B0-1C097968A99E}"/>
              </a:ext>
            </a:extLst>
          </p:cNvPr>
          <p:cNvSpPr>
            <a:spLocks noGrp="1"/>
          </p:cNvSpPr>
          <p:nvPr>
            <p:ph type="dt" sz="half" idx="10"/>
          </p:nvPr>
        </p:nvSpPr>
        <p:spPr/>
        <p:txBody>
          <a:bodyPr/>
          <a:lstStyle>
            <a:lvl1pPr>
              <a:defRPr/>
            </a:lvl1pPr>
          </a:lstStyle>
          <a:p>
            <a:pPr>
              <a:defRPr/>
            </a:pPr>
            <a:fld id="{B1C673A2-60C1-F846-BA8F-EC922FBEE6D5}" type="datetimeFigureOut">
              <a:rPr lang="en-US"/>
              <a:pPr>
                <a:defRPr/>
              </a:pPr>
              <a:t>9/6/23</a:t>
            </a:fld>
            <a:endParaRPr lang="en-US"/>
          </a:p>
        </p:txBody>
      </p:sp>
      <p:sp>
        <p:nvSpPr>
          <p:cNvPr id="5" name="Footer Placeholder 4">
            <a:extLst>
              <a:ext uri="{FF2B5EF4-FFF2-40B4-BE49-F238E27FC236}">
                <a16:creationId xmlns:a16="http://schemas.microsoft.com/office/drawing/2014/main" id="{898CC07B-225A-A5D3-B797-C3757987D24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9AF4EE9-755B-16B7-D21C-894C8F360D6C}"/>
              </a:ext>
            </a:extLst>
          </p:cNvPr>
          <p:cNvSpPr>
            <a:spLocks noGrp="1"/>
          </p:cNvSpPr>
          <p:nvPr>
            <p:ph type="sldNum" sz="quarter" idx="12"/>
          </p:nvPr>
        </p:nvSpPr>
        <p:spPr/>
        <p:txBody>
          <a:bodyPr/>
          <a:lstStyle>
            <a:lvl1pPr>
              <a:defRPr/>
            </a:lvl1pPr>
          </a:lstStyle>
          <a:p>
            <a:pPr>
              <a:defRPr/>
            </a:pPr>
            <a:fld id="{335193FD-5178-CF4C-96C3-1961FA421A36}" type="slidenum">
              <a:rPr lang="en-US" altLang="en-US"/>
              <a:pPr>
                <a:defRPr/>
              </a:pPr>
              <a:t>‹#›</a:t>
            </a:fld>
            <a:endParaRPr lang="en-US" altLang="en-US"/>
          </a:p>
        </p:txBody>
      </p:sp>
    </p:spTree>
    <p:extLst>
      <p:ext uri="{BB962C8B-B14F-4D97-AF65-F5344CB8AC3E}">
        <p14:creationId xmlns:p14="http://schemas.microsoft.com/office/powerpoint/2010/main" val="3494322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3">
            <a:extLst>
              <a:ext uri="{FF2B5EF4-FFF2-40B4-BE49-F238E27FC236}">
                <a16:creationId xmlns:a16="http://schemas.microsoft.com/office/drawing/2014/main" id="{438F22A6-237A-C9A6-7424-8CA47A5E9C84}"/>
              </a:ext>
            </a:extLst>
          </p:cNvPr>
          <p:cNvSpPr>
            <a:spLocks noGrp="1"/>
          </p:cNvSpPr>
          <p:nvPr>
            <p:ph type="dt" sz="half" idx="10"/>
          </p:nvPr>
        </p:nvSpPr>
        <p:spPr/>
        <p:txBody>
          <a:bodyPr/>
          <a:lstStyle>
            <a:lvl1pPr>
              <a:defRPr/>
            </a:lvl1pPr>
          </a:lstStyle>
          <a:p>
            <a:pPr>
              <a:defRPr/>
            </a:pPr>
            <a:fld id="{327FA13C-F62A-7E4B-B7AE-148AFEEC80AE}" type="datetimeFigureOut">
              <a:rPr lang="en-US"/>
              <a:pPr>
                <a:defRPr/>
              </a:pPr>
              <a:t>9/6/23</a:t>
            </a:fld>
            <a:endParaRPr lang="en-US"/>
          </a:p>
        </p:txBody>
      </p:sp>
      <p:sp>
        <p:nvSpPr>
          <p:cNvPr id="7" name="Footer Placeholder 4">
            <a:extLst>
              <a:ext uri="{FF2B5EF4-FFF2-40B4-BE49-F238E27FC236}">
                <a16:creationId xmlns:a16="http://schemas.microsoft.com/office/drawing/2014/main" id="{73D3EEB8-ECA1-FFDB-6C2D-090A0EB1040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8A5C9956-344A-5BB7-DB94-CD55C5C8FC94}"/>
              </a:ext>
            </a:extLst>
          </p:cNvPr>
          <p:cNvSpPr>
            <a:spLocks noGrp="1"/>
          </p:cNvSpPr>
          <p:nvPr>
            <p:ph type="sldNum" sz="quarter" idx="12"/>
          </p:nvPr>
        </p:nvSpPr>
        <p:spPr/>
        <p:txBody>
          <a:bodyPr/>
          <a:lstStyle>
            <a:lvl1pPr>
              <a:defRPr/>
            </a:lvl1pPr>
          </a:lstStyle>
          <a:p>
            <a:pPr>
              <a:defRPr/>
            </a:pPr>
            <a:fld id="{59D87832-64BB-304A-8460-4DABF410C13D}" type="slidenum">
              <a:rPr lang="en-US" altLang="en-US"/>
              <a:pPr>
                <a:defRPr/>
              </a:pPr>
              <a:t>‹#›</a:t>
            </a:fld>
            <a:endParaRPr lang="en-US" altLang="en-US"/>
          </a:p>
        </p:txBody>
      </p:sp>
    </p:spTree>
    <p:extLst>
      <p:ext uri="{BB962C8B-B14F-4D97-AF65-F5344CB8AC3E}">
        <p14:creationId xmlns:p14="http://schemas.microsoft.com/office/powerpoint/2010/main" val="166561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AB608662-4BCC-6C38-5AA7-D0BB00431E7A}"/>
              </a:ext>
            </a:extLst>
          </p:cNvPr>
          <p:cNvSpPr>
            <a:spLocks noGrp="1"/>
          </p:cNvSpPr>
          <p:nvPr>
            <p:ph type="dt" sz="half" idx="10"/>
          </p:nvPr>
        </p:nvSpPr>
        <p:spPr/>
        <p:txBody>
          <a:bodyPr/>
          <a:lstStyle>
            <a:lvl1pPr>
              <a:defRPr/>
            </a:lvl1pPr>
          </a:lstStyle>
          <a:p>
            <a:pPr>
              <a:defRPr/>
            </a:pPr>
            <a:fld id="{C1A02364-A765-0B46-B360-41439257D9FE}" type="datetimeFigureOut">
              <a:rPr lang="en-US"/>
              <a:pPr>
                <a:defRPr/>
              </a:pPr>
              <a:t>9/6/23</a:t>
            </a:fld>
            <a:endParaRPr lang="en-US"/>
          </a:p>
        </p:txBody>
      </p:sp>
      <p:sp>
        <p:nvSpPr>
          <p:cNvPr id="4" name="Footer Placeholder 4">
            <a:extLst>
              <a:ext uri="{FF2B5EF4-FFF2-40B4-BE49-F238E27FC236}">
                <a16:creationId xmlns:a16="http://schemas.microsoft.com/office/drawing/2014/main" id="{C6773769-29D4-AC75-7A88-F0A83702145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80367A1-6052-2448-5425-2D6EC0E5A961}"/>
              </a:ext>
            </a:extLst>
          </p:cNvPr>
          <p:cNvSpPr>
            <a:spLocks noGrp="1"/>
          </p:cNvSpPr>
          <p:nvPr>
            <p:ph type="sldNum" sz="quarter" idx="12"/>
          </p:nvPr>
        </p:nvSpPr>
        <p:spPr/>
        <p:txBody>
          <a:bodyPr/>
          <a:lstStyle>
            <a:lvl1pPr>
              <a:defRPr/>
            </a:lvl1pPr>
          </a:lstStyle>
          <a:p>
            <a:pPr>
              <a:defRPr/>
            </a:pPr>
            <a:fld id="{B402EFAF-AA3C-FB4B-B31D-2B7741ABAD37}" type="slidenum">
              <a:rPr lang="en-US" altLang="en-US"/>
              <a:pPr>
                <a:defRPr/>
              </a:pPr>
              <a:t>‹#›</a:t>
            </a:fld>
            <a:endParaRPr lang="en-US" altLang="en-US"/>
          </a:p>
        </p:txBody>
      </p:sp>
    </p:spTree>
    <p:extLst>
      <p:ext uri="{BB962C8B-B14F-4D97-AF65-F5344CB8AC3E}">
        <p14:creationId xmlns:p14="http://schemas.microsoft.com/office/powerpoint/2010/main" val="2109443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EFD76C-113B-95A0-FC69-C9916D4C9D8B}"/>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a:extLst>
              <a:ext uri="{FF2B5EF4-FFF2-40B4-BE49-F238E27FC236}">
                <a16:creationId xmlns:a16="http://schemas.microsoft.com/office/drawing/2014/main" id="{A5552069-CACE-7F02-E629-636B30EE354C}"/>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a:extLst>
              <a:ext uri="{FF2B5EF4-FFF2-40B4-BE49-F238E27FC236}">
                <a16:creationId xmlns:a16="http://schemas.microsoft.com/office/drawing/2014/main" id="{BD587BBE-A920-67A7-6B25-C2CADEF927AF}"/>
              </a:ext>
            </a:extLst>
          </p:cNvPr>
          <p:cNvSpPr>
            <a:spLocks noGrp="1"/>
          </p:cNvSpPr>
          <p:nvPr>
            <p:ph type="dt" sz="half" idx="10"/>
          </p:nvPr>
        </p:nvSpPr>
        <p:spPr/>
        <p:txBody>
          <a:bodyPr/>
          <a:lstStyle>
            <a:lvl1pPr>
              <a:defRPr/>
            </a:lvl1pPr>
          </a:lstStyle>
          <a:p>
            <a:pPr>
              <a:defRPr/>
            </a:pPr>
            <a:fld id="{1365CB83-8877-CC48-AA8E-D3F6107F079F}" type="datetimeFigureOut">
              <a:rPr lang="en-US"/>
              <a:pPr>
                <a:defRPr/>
              </a:pPr>
              <a:t>9/6/23</a:t>
            </a:fld>
            <a:endParaRPr lang="en-US"/>
          </a:p>
        </p:txBody>
      </p:sp>
      <p:sp>
        <p:nvSpPr>
          <p:cNvPr id="5" name="Footer Placeholder 7">
            <a:extLst>
              <a:ext uri="{FF2B5EF4-FFF2-40B4-BE49-F238E27FC236}">
                <a16:creationId xmlns:a16="http://schemas.microsoft.com/office/drawing/2014/main" id="{3B8D870C-ECF9-B9BF-59D5-A813E664EDFA}"/>
              </a:ext>
            </a:extLst>
          </p:cNvPr>
          <p:cNvSpPr>
            <a:spLocks noGrp="1"/>
          </p:cNvSpPr>
          <p:nvPr>
            <p:ph type="ftr" sz="quarter" idx="11"/>
          </p:nvPr>
        </p:nvSpPr>
        <p:spPr/>
        <p:txBody>
          <a:bodyPr/>
          <a:lstStyle>
            <a:lvl1pPr>
              <a:defRPr>
                <a:solidFill>
                  <a:srgbClr val="FFFFFF"/>
                </a:solidFill>
              </a:defRPr>
            </a:lvl1pPr>
          </a:lstStyle>
          <a:p>
            <a:pPr>
              <a:defRPr/>
            </a:pPr>
            <a:endParaRPr lang="en-US"/>
          </a:p>
        </p:txBody>
      </p:sp>
      <p:sp>
        <p:nvSpPr>
          <p:cNvPr id="6" name="Slide Number Placeholder 8">
            <a:extLst>
              <a:ext uri="{FF2B5EF4-FFF2-40B4-BE49-F238E27FC236}">
                <a16:creationId xmlns:a16="http://schemas.microsoft.com/office/drawing/2014/main" id="{0CA71EA4-A1F6-4FD3-27F4-91C962799900}"/>
              </a:ext>
            </a:extLst>
          </p:cNvPr>
          <p:cNvSpPr>
            <a:spLocks noGrp="1"/>
          </p:cNvSpPr>
          <p:nvPr>
            <p:ph type="sldNum" sz="quarter" idx="12"/>
          </p:nvPr>
        </p:nvSpPr>
        <p:spPr/>
        <p:txBody>
          <a:bodyPr/>
          <a:lstStyle>
            <a:lvl1pPr>
              <a:defRPr/>
            </a:lvl1pPr>
          </a:lstStyle>
          <a:p>
            <a:pPr>
              <a:defRPr/>
            </a:pPr>
            <a:fld id="{F24B6AE5-61F7-7644-962C-2DC0727D45EA}" type="slidenum">
              <a:rPr lang="en-US" altLang="en-US"/>
              <a:pPr>
                <a:defRPr/>
              </a:pPr>
              <a:t>‹#›</a:t>
            </a:fld>
            <a:endParaRPr lang="en-US" altLang="en-US"/>
          </a:p>
        </p:txBody>
      </p:sp>
    </p:spTree>
    <p:extLst>
      <p:ext uri="{BB962C8B-B14F-4D97-AF65-F5344CB8AC3E}">
        <p14:creationId xmlns:p14="http://schemas.microsoft.com/office/powerpoint/2010/main" val="3824629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287F29-F359-9CFE-D019-A2D8C0C50801}"/>
              </a:ext>
            </a:extLst>
          </p:cNvPr>
          <p:cNvSpPr/>
          <p:nvPr/>
        </p:nvSpPr>
        <p:spPr>
          <a:xfrm>
            <a:off x="0" y="0"/>
            <a:ext cx="4051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E0B1A4AA-1232-68C7-291D-F9820C8B5EEE}"/>
              </a:ext>
            </a:extLst>
          </p:cNvPr>
          <p:cNvSpPr/>
          <p:nvPr/>
        </p:nvSpPr>
        <p:spPr>
          <a:xfrm>
            <a:off x="4040188" y="0"/>
            <a:ext cx="63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DF2DD276-9112-B02E-75B6-ECEE435EAE55}"/>
              </a:ext>
            </a:extLst>
          </p:cNvPr>
          <p:cNvSpPr>
            <a:spLocks noGrp="1"/>
          </p:cNvSpPr>
          <p:nvPr>
            <p:ph type="dt" sz="half" idx="10"/>
          </p:nvPr>
        </p:nvSpPr>
        <p:spPr>
          <a:xfrm>
            <a:off x="465138" y="6459538"/>
            <a:ext cx="2619375" cy="365125"/>
          </a:xfrm>
        </p:spPr>
        <p:txBody>
          <a:bodyPr/>
          <a:lstStyle>
            <a:lvl1pPr algn="l">
              <a:defRPr/>
            </a:lvl1pPr>
          </a:lstStyle>
          <a:p>
            <a:pPr>
              <a:defRPr/>
            </a:pPr>
            <a:fld id="{6B0525FE-9B61-4241-BB06-303DC3772458}" type="datetimeFigureOut">
              <a:rPr lang="en-US"/>
              <a:pPr>
                <a:defRPr/>
              </a:pPr>
              <a:t>9/6/23</a:t>
            </a:fld>
            <a:endParaRPr lang="en-US"/>
          </a:p>
        </p:txBody>
      </p:sp>
      <p:sp>
        <p:nvSpPr>
          <p:cNvPr id="8" name="Footer Placeholder 5">
            <a:extLst>
              <a:ext uri="{FF2B5EF4-FFF2-40B4-BE49-F238E27FC236}">
                <a16:creationId xmlns:a16="http://schemas.microsoft.com/office/drawing/2014/main" id="{8BA4BC04-29DA-8183-3316-87A81927DAA8}"/>
              </a:ext>
            </a:extLst>
          </p:cNvPr>
          <p:cNvSpPr>
            <a:spLocks noGrp="1"/>
          </p:cNvSpPr>
          <p:nvPr>
            <p:ph type="ftr" sz="quarter" idx="11"/>
          </p:nvPr>
        </p:nvSpPr>
        <p:spPr>
          <a:xfrm>
            <a:off x="4800600" y="6459538"/>
            <a:ext cx="4648200" cy="365125"/>
          </a:xfrm>
        </p:spPr>
        <p:txBody>
          <a:bodyPr/>
          <a:lstStyle>
            <a:lvl1pPr algn="l">
              <a:defRPr>
                <a:solidFill>
                  <a:schemeClr val="tx2"/>
                </a:solidFill>
              </a:defRPr>
            </a:lvl1pPr>
          </a:lstStyle>
          <a:p>
            <a:pPr>
              <a:defRPr/>
            </a:pPr>
            <a:endParaRPr lang="en-US"/>
          </a:p>
        </p:txBody>
      </p:sp>
      <p:sp>
        <p:nvSpPr>
          <p:cNvPr id="9" name="Slide Number Placeholder 6">
            <a:extLst>
              <a:ext uri="{FF2B5EF4-FFF2-40B4-BE49-F238E27FC236}">
                <a16:creationId xmlns:a16="http://schemas.microsoft.com/office/drawing/2014/main" id="{F5BA1479-95C8-0173-0400-5035CB16EA0F}"/>
              </a:ext>
            </a:extLst>
          </p:cNvPr>
          <p:cNvSpPr>
            <a:spLocks noGrp="1"/>
          </p:cNvSpPr>
          <p:nvPr>
            <p:ph type="sldNum" sz="quarter" idx="12"/>
          </p:nvPr>
        </p:nvSpPr>
        <p:spPr/>
        <p:txBody>
          <a:bodyPr/>
          <a:lstStyle>
            <a:lvl1pPr>
              <a:defRPr>
                <a:solidFill>
                  <a:schemeClr val="tx2"/>
                </a:solidFill>
              </a:defRPr>
            </a:lvl1pPr>
          </a:lstStyle>
          <a:p>
            <a:pPr>
              <a:defRPr/>
            </a:pPr>
            <a:fld id="{B5918992-0C1A-0344-8DC8-2669FC45D2FC}" type="slidenum">
              <a:rPr lang="en-US" altLang="en-US"/>
              <a:pPr>
                <a:defRPr/>
              </a:pPr>
              <a:t>‹#›</a:t>
            </a:fld>
            <a:endParaRPr lang="en-US" altLang="en-US"/>
          </a:p>
        </p:txBody>
      </p:sp>
    </p:spTree>
    <p:extLst>
      <p:ext uri="{BB962C8B-B14F-4D97-AF65-F5344CB8AC3E}">
        <p14:creationId xmlns:p14="http://schemas.microsoft.com/office/powerpoint/2010/main" val="1974671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268B4AF-E8AC-BD36-B22B-F9CB86767316}"/>
              </a:ext>
            </a:extLst>
          </p:cNvPr>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C3818C8-2CF1-23F6-7826-80CBF7A48696}"/>
              </a:ext>
            </a:extLst>
          </p:cNvPr>
          <p:cNvSpPr/>
          <p:nvPr/>
        </p:nvSpPr>
        <p:spPr>
          <a:xfrm>
            <a:off x="0" y="4914900"/>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tIns="0" bIns="0">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2F5C4467-91C6-E2E7-7632-AB470AA7E677}"/>
              </a:ext>
            </a:extLst>
          </p:cNvPr>
          <p:cNvSpPr>
            <a:spLocks noGrp="1"/>
          </p:cNvSpPr>
          <p:nvPr>
            <p:ph type="dt" sz="half" idx="10"/>
          </p:nvPr>
        </p:nvSpPr>
        <p:spPr/>
        <p:txBody>
          <a:bodyPr/>
          <a:lstStyle>
            <a:lvl1pPr>
              <a:defRPr/>
            </a:lvl1pPr>
          </a:lstStyle>
          <a:p>
            <a:pPr>
              <a:defRPr/>
            </a:pPr>
            <a:fld id="{82D28756-95D7-B94C-A96B-3AE80BB62229}" type="datetimeFigureOut">
              <a:rPr lang="en-US"/>
              <a:pPr>
                <a:defRPr/>
              </a:pPr>
              <a:t>9/6/23</a:t>
            </a:fld>
            <a:endParaRPr lang="en-US"/>
          </a:p>
        </p:txBody>
      </p:sp>
      <p:sp>
        <p:nvSpPr>
          <p:cNvPr id="8" name="Footer Placeholder 5">
            <a:extLst>
              <a:ext uri="{FF2B5EF4-FFF2-40B4-BE49-F238E27FC236}">
                <a16:creationId xmlns:a16="http://schemas.microsoft.com/office/drawing/2014/main" id="{1D8D6A2D-4079-7F75-B68F-360459AA49B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F122E59E-5BCF-3829-0F27-B057FE3BF4C6}"/>
              </a:ext>
            </a:extLst>
          </p:cNvPr>
          <p:cNvSpPr>
            <a:spLocks noGrp="1"/>
          </p:cNvSpPr>
          <p:nvPr>
            <p:ph type="sldNum" sz="quarter" idx="12"/>
          </p:nvPr>
        </p:nvSpPr>
        <p:spPr/>
        <p:txBody>
          <a:bodyPr/>
          <a:lstStyle>
            <a:lvl1pPr>
              <a:defRPr/>
            </a:lvl1pPr>
          </a:lstStyle>
          <a:p>
            <a:pPr>
              <a:defRPr/>
            </a:pPr>
            <a:fld id="{6FF8D333-163B-B74B-873E-AB71ADC24262}" type="slidenum">
              <a:rPr lang="en-US" altLang="en-US"/>
              <a:pPr>
                <a:defRPr/>
              </a:pPr>
              <a:t>‹#›</a:t>
            </a:fld>
            <a:endParaRPr lang="en-US" altLang="en-US"/>
          </a:p>
        </p:txBody>
      </p:sp>
    </p:spTree>
    <p:extLst>
      <p:ext uri="{BB962C8B-B14F-4D97-AF65-F5344CB8AC3E}">
        <p14:creationId xmlns:p14="http://schemas.microsoft.com/office/powerpoint/2010/main" val="1087728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92C5D99-2511-6982-7FFB-2C1774DF234C}"/>
              </a:ext>
            </a:extLst>
          </p:cNvPr>
          <p:cNvSpPr>
            <a:spLocks noGrp="1"/>
          </p:cNvSpPr>
          <p:nvPr>
            <p:ph type="dt" sz="half" idx="10"/>
          </p:nvPr>
        </p:nvSpPr>
        <p:spPr/>
        <p:txBody>
          <a:bodyPr/>
          <a:lstStyle>
            <a:lvl1pPr>
              <a:defRPr/>
            </a:lvl1pPr>
          </a:lstStyle>
          <a:p>
            <a:pPr>
              <a:defRPr/>
            </a:pPr>
            <a:fld id="{75BF86DC-DB26-1645-A6F6-AC8411846CA2}" type="datetimeFigureOut">
              <a:rPr lang="en-US"/>
              <a:pPr>
                <a:defRPr/>
              </a:pPr>
              <a:t>9/6/23</a:t>
            </a:fld>
            <a:endParaRPr lang="en-US"/>
          </a:p>
        </p:txBody>
      </p:sp>
      <p:sp>
        <p:nvSpPr>
          <p:cNvPr id="5" name="Footer Placeholder 4">
            <a:extLst>
              <a:ext uri="{FF2B5EF4-FFF2-40B4-BE49-F238E27FC236}">
                <a16:creationId xmlns:a16="http://schemas.microsoft.com/office/drawing/2014/main" id="{E61AB322-7336-CBC6-BB2C-D015D5C3033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CCB58A7-63C1-7281-D827-CF774F57034F}"/>
              </a:ext>
            </a:extLst>
          </p:cNvPr>
          <p:cNvSpPr>
            <a:spLocks noGrp="1"/>
          </p:cNvSpPr>
          <p:nvPr>
            <p:ph type="sldNum" sz="quarter" idx="12"/>
          </p:nvPr>
        </p:nvSpPr>
        <p:spPr/>
        <p:txBody>
          <a:bodyPr/>
          <a:lstStyle>
            <a:lvl1pPr>
              <a:defRPr/>
            </a:lvl1pPr>
          </a:lstStyle>
          <a:p>
            <a:pPr>
              <a:defRPr/>
            </a:pPr>
            <a:fld id="{6E3FE412-B90D-6B4E-9C2E-03AC67C34063}" type="slidenum">
              <a:rPr lang="en-US" altLang="en-US"/>
              <a:pPr>
                <a:defRPr/>
              </a:pPr>
              <a:t>‹#›</a:t>
            </a:fld>
            <a:endParaRPr lang="en-US" altLang="en-US"/>
          </a:p>
        </p:txBody>
      </p:sp>
    </p:spTree>
    <p:extLst>
      <p:ext uri="{BB962C8B-B14F-4D97-AF65-F5344CB8AC3E}">
        <p14:creationId xmlns:p14="http://schemas.microsoft.com/office/powerpoint/2010/main" val="3238167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00A4CF-86C7-A772-7216-C457A7DCECB7}"/>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8663977A-39D4-FE8D-D3A3-2E37FFCFC64B}"/>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CB8E0ADC-EEF6-EF26-F587-E1BB68ED9899}"/>
              </a:ext>
            </a:extLst>
          </p:cNvPr>
          <p:cNvSpPr>
            <a:spLocks noGrp="1"/>
          </p:cNvSpPr>
          <p:nvPr>
            <p:ph type="dt" sz="half" idx="10"/>
          </p:nvPr>
        </p:nvSpPr>
        <p:spPr/>
        <p:txBody>
          <a:bodyPr/>
          <a:lstStyle>
            <a:lvl1pPr>
              <a:defRPr/>
            </a:lvl1pPr>
          </a:lstStyle>
          <a:p>
            <a:pPr>
              <a:defRPr/>
            </a:pPr>
            <a:fld id="{66DAB2A6-BBB1-9A46-8858-9BD81DA76BED}" type="datetimeFigureOut">
              <a:rPr lang="en-US"/>
              <a:pPr>
                <a:defRPr/>
              </a:pPr>
              <a:t>9/6/23</a:t>
            </a:fld>
            <a:endParaRPr lang="en-US"/>
          </a:p>
        </p:txBody>
      </p:sp>
      <p:sp>
        <p:nvSpPr>
          <p:cNvPr id="7" name="Footer Placeholder 4">
            <a:extLst>
              <a:ext uri="{FF2B5EF4-FFF2-40B4-BE49-F238E27FC236}">
                <a16:creationId xmlns:a16="http://schemas.microsoft.com/office/drawing/2014/main" id="{5CC53008-6525-169D-608B-3A374C5AE2B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5AD1F9D7-76D8-202C-6AC0-AA26B008959A}"/>
              </a:ext>
            </a:extLst>
          </p:cNvPr>
          <p:cNvSpPr>
            <a:spLocks noGrp="1"/>
          </p:cNvSpPr>
          <p:nvPr>
            <p:ph type="sldNum" sz="quarter" idx="12"/>
          </p:nvPr>
        </p:nvSpPr>
        <p:spPr/>
        <p:txBody>
          <a:bodyPr/>
          <a:lstStyle>
            <a:lvl1pPr>
              <a:defRPr/>
            </a:lvl1pPr>
          </a:lstStyle>
          <a:p>
            <a:pPr>
              <a:defRPr/>
            </a:pPr>
            <a:fld id="{6CE15AEF-E9FC-ED4B-8C48-645DE374F313}" type="slidenum">
              <a:rPr lang="en-US" altLang="en-US"/>
              <a:pPr>
                <a:defRPr/>
              </a:pPr>
              <a:t>‹#›</a:t>
            </a:fld>
            <a:endParaRPr lang="en-US" altLang="en-US"/>
          </a:p>
        </p:txBody>
      </p:sp>
    </p:spTree>
    <p:extLst>
      <p:ext uri="{BB962C8B-B14F-4D97-AF65-F5344CB8AC3E}">
        <p14:creationId xmlns:p14="http://schemas.microsoft.com/office/powerpoint/2010/main" val="4008143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521F89-EBA4-391E-15A5-A1018B1EE780}"/>
              </a:ext>
            </a:extLst>
          </p:cNvPr>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A952AC23-B97C-2CCB-3306-4548C20239EC}"/>
              </a:ext>
            </a:extLst>
          </p:cNvPr>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787F6F39-920F-F4B5-99CD-2B51CEA7DEC8}"/>
              </a:ext>
            </a:extLst>
          </p:cNvPr>
          <p:cNvSpPr>
            <a:spLocks noGrp="1"/>
          </p:cNvSpPr>
          <p:nvPr>
            <p:ph type="title"/>
          </p:nvPr>
        </p:nvSpPr>
        <p:spPr>
          <a:xfrm>
            <a:off x="1096963" y="287338"/>
            <a:ext cx="10058400" cy="144938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029" name="Text Placeholder 2">
            <a:extLst>
              <a:ext uri="{FF2B5EF4-FFF2-40B4-BE49-F238E27FC236}">
                <a16:creationId xmlns:a16="http://schemas.microsoft.com/office/drawing/2014/main" id="{D68CE84B-2440-5672-9487-D66934ECB8C2}"/>
              </a:ext>
            </a:extLst>
          </p:cNvPr>
          <p:cNvSpPr>
            <a:spLocks noGrp="1"/>
          </p:cNvSpPr>
          <p:nvPr>
            <p:ph type="body" idx="1"/>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9111106-0777-C7CE-18FA-7F9468019EAE}"/>
              </a:ext>
            </a:extLst>
          </p:cNvPr>
          <p:cNvSpPr>
            <a:spLocks noGrp="1"/>
          </p:cNvSpPr>
          <p:nvPr>
            <p:ph type="dt" sz="half" idx="2"/>
          </p:nvPr>
        </p:nvSpPr>
        <p:spPr>
          <a:xfrm>
            <a:off x="1096963" y="6459538"/>
            <a:ext cx="2473325"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rgbClr val="FFFFFF"/>
                </a:solidFill>
                <a:latin typeface="+mn-lt"/>
              </a:defRPr>
            </a:lvl1pPr>
          </a:lstStyle>
          <a:p>
            <a:pPr>
              <a:defRPr/>
            </a:pPr>
            <a:fld id="{8A74148D-A700-894D-91BB-D514406B7407}" type="datetimeFigureOut">
              <a:rPr lang="en-US"/>
              <a:pPr>
                <a:defRPr/>
              </a:pPr>
              <a:t>9/6/23</a:t>
            </a:fld>
            <a:endParaRPr lang="en-US"/>
          </a:p>
        </p:txBody>
      </p:sp>
      <p:sp>
        <p:nvSpPr>
          <p:cNvPr id="5" name="Footer Placeholder 4">
            <a:extLst>
              <a:ext uri="{FF2B5EF4-FFF2-40B4-BE49-F238E27FC236}">
                <a16:creationId xmlns:a16="http://schemas.microsoft.com/office/drawing/2014/main" id="{0487D34A-F159-1084-2470-5042D22A0C42}"/>
              </a:ext>
            </a:extLst>
          </p:cNvPr>
          <p:cNvSpPr>
            <a:spLocks noGrp="1"/>
          </p:cNvSpPr>
          <p:nvPr>
            <p:ph type="ftr" sz="quarter" idx="3"/>
          </p:nvPr>
        </p:nvSpPr>
        <p:spPr>
          <a:xfrm>
            <a:off x="3686175" y="6459538"/>
            <a:ext cx="4822825" cy="365125"/>
          </a:xfrm>
          <a:prstGeom prst="rect">
            <a:avLst/>
          </a:prstGeom>
        </p:spPr>
        <p:txBody>
          <a:bodyPr vert="horz" lIns="91440" tIns="45720" rIns="91440" bIns="45720" rtlCol="0" anchor="ctr"/>
          <a:lstStyle>
            <a:lvl1pPr algn="ctr" eaLnBrk="1" fontAlgn="auto" hangingPunct="1">
              <a:spcBef>
                <a:spcPts val="0"/>
              </a:spcBef>
              <a:spcAft>
                <a:spcPts val="0"/>
              </a:spcAft>
              <a:defRPr sz="900" cap="all" baseline="0">
                <a:solidFill>
                  <a:srgbClr val="FFFFFF"/>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DED7DC79-02A5-FE0C-3CCE-A5C67EF2BE45}"/>
              </a:ext>
            </a:extLst>
          </p:cNvPr>
          <p:cNvSpPr>
            <a:spLocks noGrp="1"/>
          </p:cNvSpPr>
          <p:nvPr>
            <p:ph type="sldNum" sz="quarter" idx="4"/>
          </p:nvPr>
        </p:nvSpPr>
        <p:spPr>
          <a:xfrm>
            <a:off x="9901238" y="6459538"/>
            <a:ext cx="131127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pPr>
              <a:defRPr/>
            </a:pPr>
            <a:fld id="{10739D60-6997-C344-9844-CF09FF7F499A}" type="slidenum">
              <a:rPr lang="en-US" altLang="en-US"/>
              <a:pPr>
                <a:defRPr/>
              </a:pPr>
              <a:t>‹#›</a:t>
            </a:fld>
            <a:endParaRPr lang="en-US" altLang="en-US"/>
          </a:p>
        </p:txBody>
      </p:sp>
      <p:cxnSp>
        <p:nvCxnSpPr>
          <p:cNvPr id="10" name="Straight Connector 9">
            <a:extLst>
              <a:ext uri="{FF2B5EF4-FFF2-40B4-BE49-F238E27FC236}">
                <a16:creationId xmlns:a16="http://schemas.microsoft.com/office/drawing/2014/main" id="{1703C39D-FA81-6D46-8AB9-F29898A69138}"/>
              </a:ext>
            </a:extLst>
          </p:cNvPr>
          <p:cNvCxnSpPr/>
          <p:nvPr/>
        </p:nvCxnSpPr>
        <p:spPr>
          <a:xfrm>
            <a:off x="1193800" y="1738313"/>
            <a:ext cx="996632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51" r:id="rId1"/>
    <p:sldLayoutId id="2147483746" r:id="rId2"/>
    <p:sldLayoutId id="2147483752" r:id="rId3"/>
    <p:sldLayoutId id="2147483747" r:id="rId4"/>
    <p:sldLayoutId id="2147483748" r:id="rId5"/>
    <p:sldLayoutId id="2147483749" r:id="rId6"/>
    <p:sldLayoutId id="2147483753" r:id="rId7"/>
    <p:sldLayoutId id="2147483754" r:id="rId8"/>
    <p:sldLayoutId id="2147483755" r:id="rId9"/>
    <p:sldLayoutId id="2147483750" r:id="rId10"/>
    <p:sldLayoutId id="2147483756" r:id="rId11"/>
  </p:sldLayoutIdLst>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6pPr>
      <a:lvl7pPr marL="9144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7pPr>
      <a:lvl8pPr marL="13716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8pPr>
      <a:lvl9pPr marL="18288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ets.seas.upenn.edu/forms/contact-us/" TargetMode="External"/><Relationship Id="rId2" Type="http://schemas.openxmlformats.org/officeDocument/2006/relationships/hyperlink" Target="mailto:cets@seas.upenn.edu" TargetMode="External"/><Relationship Id="rId1" Type="http://schemas.openxmlformats.org/officeDocument/2006/relationships/slideLayout" Target="../slideLayouts/slideLayout2.xml"/><Relationship Id="rId4" Type="http://schemas.openxmlformats.org/officeDocument/2006/relationships/hyperlink" Target="tel:2158984707"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security@seas.upenn.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09767-7E96-14F4-4485-DCA6B5F2F6B8}"/>
              </a:ext>
            </a:extLst>
          </p:cNvPr>
          <p:cNvSpPr>
            <a:spLocks noGrp="1"/>
          </p:cNvSpPr>
          <p:nvPr>
            <p:ph type="ctrTitle"/>
          </p:nvPr>
        </p:nvSpPr>
        <p:spPr>
          <a:xfrm>
            <a:off x="1096963" y="758825"/>
            <a:ext cx="10058400" cy="3565525"/>
          </a:xfrm>
        </p:spPr>
        <p:txBody>
          <a:bodyPr>
            <a:normAutofit fontScale="90000"/>
          </a:bodyPr>
          <a:lstStyle/>
          <a:p>
            <a:pPr algn="l" fontAlgn="base"/>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sz="6700" b="1" i="0" u="none" strike="noStrike" dirty="0">
                <a:solidFill>
                  <a:srgbClr val="95001A"/>
                </a:solidFill>
                <a:effectLst/>
                <a:latin typeface="Open Sans" panose="020B0606030504020204" pitchFamily="34" charset="0"/>
              </a:rPr>
              <a:t>Computing and Educational Technology Services (CETS)</a:t>
            </a:r>
            <a:endParaRPr lang="en-US" dirty="0"/>
          </a:p>
        </p:txBody>
      </p:sp>
      <p:sp>
        <p:nvSpPr>
          <p:cNvPr id="3" name="Subtitle 2">
            <a:extLst>
              <a:ext uri="{FF2B5EF4-FFF2-40B4-BE49-F238E27FC236}">
                <a16:creationId xmlns:a16="http://schemas.microsoft.com/office/drawing/2014/main" id="{E47884D5-5135-E642-0D6F-F53D45A8C38D}"/>
              </a:ext>
            </a:extLst>
          </p:cNvPr>
          <p:cNvSpPr>
            <a:spLocks noGrp="1"/>
          </p:cNvSpPr>
          <p:nvPr>
            <p:ph type="subTitle" idx="1"/>
          </p:nvPr>
        </p:nvSpPr>
        <p:spPr>
          <a:xfrm>
            <a:off x="1100138" y="4456113"/>
            <a:ext cx="10058400" cy="1143000"/>
          </a:xfrm>
        </p:spPr>
        <p:txBody>
          <a:bodyPr>
            <a:normAutofit fontScale="85000" lnSpcReduction="20000"/>
          </a:bodyPr>
          <a:lstStyle/>
          <a:p>
            <a:pPr eaLnBrk="1" hangingPunct="1">
              <a:defRPr/>
            </a:pPr>
            <a:r>
              <a:rPr lang="en-US" dirty="0"/>
              <a:t>Fall Semester 2023</a:t>
            </a:r>
          </a:p>
          <a:p>
            <a:pPr eaLnBrk="1" hangingPunct="1">
              <a:defRPr/>
            </a:pPr>
            <a:r>
              <a:rPr lang="en-US" dirty="0"/>
              <a:t>Christian Somerville</a:t>
            </a:r>
          </a:p>
          <a:p>
            <a:pPr eaLnBrk="1" hangingPunct="1">
              <a:defRPr/>
            </a:pPr>
            <a:r>
              <a:rPr lang="en-US" dirty="0" err="1"/>
              <a:t>csomer@seas.upenn.edu</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53AC0-F787-31E7-6FD3-33B3093D7847}"/>
              </a:ext>
            </a:extLst>
          </p:cNvPr>
          <p:cNvSpPr>
            <a:spLocks noGrp="1"/>
          </p:cNvSpPr>
          <p:nvPr>
            <p:ph type="title"/>
          </p:nvPr>
        </p:nvSpPr>
        <p:spPr/>
        <p:txBody>
          <a:bodyPr/>
          <a:lstStyle/>
          <a:p>
            <a:r>
              <a:rPr lang="en-US" dirty="0"/>
              <a:t>CETS HISTORY</a:t>
            </a:r>
          </a:p>
        </p:txBody>
      </p:sp>
      <p:sp>
        <p:nvSpPr>
          <p:cNvPr id="3" name="Content Placeholder 2">
            <a:extLst>
              <a:ext uri="{FF2B5EF4-FFF2-40B4-BE49-F238E27FC236}">
                <a16:creationId xmlns:a16="http://schemas.microsoft.com/office/drawing/2014/main" id="{9F23585E-2A08-102C-4E2D-7C1E23E4072E}"/>
              </a:ext>
            </a:extLst>
          </p:cNvPr>
          <p:cNvSpPr>
            <a:spLocks noGrp="1"/>
          </p:cNvSpPr>
          <p:nvPr>
            <p:ph idx="1"/>
          </p:nvPr>
        </p:nvSpPr>
        <p:spPr/>
        <p:txBody>
          <a:bodyPr/>
          <a:lstStyle/>
          <a:p>
            <a:pPr marL="0" indent="0">
              <a:buNone/>
            </a:pPr>
            <a:endParaRPr lang="en-US" dirty="0"/>
          </a:p>
          <a:p>
            <a:pPr>
              <a:buFont typeface="Arial" panose="020B0604020202020204" pitchFamily="34" charset="0"/>
              <a:buChar char="•"/>
            </a:pPr>
            <a:r>
              <a:rPr lang="en-US" dirty="0"/>
              <a:t>Originally Moore School Computing Facility</a:t>
            </a:r>
          </a:p>
          <a:p>
            <a:pPr>
              <a:buFont typeface="Arial" panose="020B0604020202020204" pitchFamily="34" charset="0"/>
              <a:buChar char="•"/>
            </a:pPr>
            <a:r>
              <a:rPr lang="en-US" dirty="0"/>
              <a:t>Originally five employees (now 20+)</a:t>
            </a:r>
          </a:p>
          <a:p>
            <a:pPr>
              <a:buFont typeface="Arial" panose="020B0604020202020204" pitchFamily="34" charset="0"/>
              <a:buChar char="•"/>
            </a:pPr>
            <a:r>
              <a:rPr lang="en-US" dirty="0"/>
              <a:t>Started in 1985</a:t>
            </a:r>
          </a:p>
          <a:p>
            <a:pPr>
              <a:buFont typeface="Arial" panose="020B0604020202020204" pitchFamily="34" charset="0"/>
              <a:buChar char="•"/>
            </a:pPr>
            <a:r>
              <a:rPr lang="en-US" dirty="0"/>
              <a:t>Originally five buildings (now 10+)</a:t>
            </a:r>
          </a:p>
          <a:p>
            <a:pPr>
              <a:buFont typeface="Arial" panose="020B0604020202020204" pitchFamily="34" charset="0"/>
              <a:buChar char="•"/>
            </a:pPr>
            <a:r>
              <a:rPr lang="en-US" dirty="0"/>
              <a:t>Original Penn email accounts</a:t>
            </a:r>
          </a:p>
          <a:p>
            <a:pPr>
              <a:buFont typeface="Arial" panose="020B0604020202020204" pitchFamily="34" charset="0"/>
              <a:buChar char="•"/>
            </a:pPr>
            <a:r>
              <a:rPr lang="en-US" dirty="0"/>
              <a:t>Most services were home grown</a:t>
            </a:r>
          </a:p>
          <a:p>
            <a:pPr>
              <a:buFont typeface="Arial" panose="020B0604020202020204" pitchFamily="34" charset="0"/>
              <a:buChar char="•"/>
            </a:pPr>
            <a:r>
              <a:rPr lang="en-US" dirty="0"/>
              <a:t>Over 10k accounts so far</a:t>
            </a:r>
          </a:p>
          <a:p>
            <a:pPr marL="0" indent="0">
              <a:buNone/>
            </a:pPr>
            <a:endParaRPr lang="en-US" dirty="0"/>
          </a:p>
        </p:txBody>
      </p:sp>
    </p:spTree>
    <p:extLst>
      <p:ext uri="{BB962C8B-B14F-4D97-AF65-F5344CB8AC3E}">
        <p14:creationId xmlns:p14="http://schemas.microsoft.com/office/powerpoint/2010/main" val="1424946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38236-DC12-8A10-9AF3-4E97B1CF299D}"/>
              </a:ext>
            </a:extLst>
          </p:cNvPr>
          <p:cNvSpPr>
            <a:spLocks noGrp="1"/>
          </p:cNvSpPr>
          <p:nvPr>
            <p:ph type="title"/>
          </p:nvPr>
        </p:nvSpPr>
        <p:spPr/>
        <p:txBody>
          <a:bodyPr/>
          <a:lstStyle/>
          <a:p>
            <a:r>
              <a:rPr lang="en-US" dirty="0"/>
              <a:t>University Support Structure</a:t>
            </a:r>
          </a:p>
        </p:txBody>
      </p:sp>
      <p:sp>
        <p:nvSpPr>
          <p:cNvPr id="3" name="Content Placeholder 2">
            <a:extLst>
              <a:ext uri="{FF2B5EF4-FFF2-40B4-BE49-F238E27FC236}">
                <a16:creationId xmlns:a16="http://schemas.microsoft.com/office/drawing/2014/main" id="{A998F6CA-A60A-3451-C561-58CA7F2831F5}"/>
              </a:ext>
            </a:extLst>
          </p:cNvPr>
          <p:cNvSpPr>
            <a:spLocks noGrp="1"/>
          </p:cNvSpPr>
          <p:nvPr>
            <p:ph idx="1"/>
          </p:nvPr>
        </p:nvSpPr>
        <p:spPr/>
        <p:txBody>
          <a:bodyPr/>
          <a:lstStyle/>
          <a:p>
            <a:pPr>
              <a:buFont typeface="Arial" panose="020B0604020202020204" pitchFamily="34" charset="0"/>
              <a:buChar char="•"/>
            </a:pPr>
            <a:r>
              <a:rPr lang="en-US" sz="2400" b="1" dirty="0"/>
              <a:t>ISC: </a:t>
            </a:r>
            <a:r>
              <a:rPr lang="en-US" sz="2400" dirty="0"/>
              <a:t>University Wide (central) IT service provider: PennO365, </a:t>
            </a:r>
            <a:r>
              <a:rPr lang="en-US" sz="2400" dirty="0" err="1"/>
              <a:t>AirPennNet</a:t>
            </a:r>
            <a:r>
              <a:rPr lang="en-US" sz="2400" dirty="0"/>
              <a:t>, </a:t>
            </a:r>
            <a:r>
              <a:rPr lang="en-US" sz="2400" dirty="0" err="1"/>
              <a:t>Penn+Box</a:t>
            </a:r>
            <a:r>
              <a:rPr lang="en-US" sz="2400" dirty="0"/>
              <a:t>, </a:t>
            </a:r>
            <a:r>
              <a:rPr lang="en-US" sz="2400" dirty="0" err="1"/>
              <a:t>PennNet</a:t>
            </a:r>
            <a:r>
              <a:rPr lang="en-US" sz="2400" dirty="0"/>
              <a:t>, Zoom, University Firewall/VPN, </a:t>
            </a:r>
            <a:r>
              <a:rPr lang="en-US" sz="2400" dirty="0" err="1"/>
              <a:t>HireIT</a:t>
            </a:r>
            <a:r>
              <a:rPr lang="en-US" sz="2400" dirty="0"/>
              <a:t>, OIS, LastPass, Vonage/Phone, Duo etc.</a:t>
            </a:r>
          </a:p>
          <a:p>
            <a:pPr>
              <a:buFont typeface="Arial" panose="020B0604020202020204" pitchFamily="34" charset="0"/>
              <a:buChar char="•"/>
            </a:pPr>
            <a:r>
              <a:rPr lang="en-US" sz="2400" dirty="0"/>
              <a:t>Each School/Center has their own IT support group</a:t>
            </a:r>
          </a:p>
          <a:p>
            <a:pPr>
              <a:buFont typeface="Arial" panose="020B0604020202020204" pitchFamily="34" charset="0"/>
              <a:buChar char="•"/>
            </a:pPr>
            <a:r>
              <a:rPr lang="en-US" sz="2400" b="1" dirty="0"/>
              <a:t>PSOM/UPHS: </a:t>
            </a:r>
            <a:r>
              <a:rPr lang="en-US" sz="2400" dirty="0"/>
              <a:t>Office365, </a:t>
            </a:r>
            <a:r>
              <a:rPr lang="en-US" sz="2400" dirty="0" err="1"/>
              <a:t>HupNet</a:t>
            </a:r>
            <a:r>
              <a:rPr lang="en-US" sz="2400" dirty="0"/>
              <a:t>*, UPHS </a:t>
            </a:r>
            <a:r>
              <a:rPr lang="en-US" sz="2400" dirty="0" err="1"/>
              <a:t>FastNet</a:t>
            </a:r>
            <a:r>
              <a:rPr lang="en-US" sz="2400" dirty="0"/>
              <a:t>*, Junos Pulse, Epic, Phone etc.</a:t>
            </a:r>
          </a:p>
          <a:p>
            <a:pPr>
              <a:buFont typeface="Arial" panose="020B0604020202020204" pitchFamily="34" charset="0"/>
              <a:buChar char="•"/>
            </a:pPr>
            <a:r>
              <a:rPr lang="en-US" sz="2400" b="1" dirty="0"/>
              <a:t>CETS: </a:t>
            </a:r>
            <a:r>
              <a:rPr lang="en-US" sz="2400" dirty="0" err="1"/>
              <a:t>Google@SEAS</a:t>
            </a:r>
            <a:r>
              <a:rPr lang="en-US" sz="2400" dirty="0"/>
              <a:t>, </a:t>
            </a:r>
            <a:r>
              <a:rPr lang="en-US" sz="2400" dirty="0" err="1"/>
              <a:t>SeasNet</a:t>
            </a:r>
            <a:r>
              <a:rPr lang="en-US" sz="2400" dirty="0"/>
              <a:t>*, Security, </a:t>
            </a:r>
            <a:r>
              <a:rPr lang="en-US" sz="2400" dirty="0" err="1"/>
              <a:t>Crashplan</a:t>
            </a:r>
            <a:r>
              <a:rPr lang="en-US" sz="2400" dirty="0"/>
              <a:t>, Licensing, PennO365** etc.</a:t>
            </a:r>
          </a:p>
          <a:p>
            <a:pPr marL="0" indent="0">
              <a:buNone/>
            </a:pPr>
            <a:r>
              <a:rPr lang="en-US" sz="2400" dirty="0"/>
              <a:t>*</a:t>
            </a:r>
            <a:r>
              <a:rPr lang="en-US" sz="2400" dirty="0" err="1"/>
              <a:t>PennNet</a:t>
            </a:r>
            <a:r>
              <a:rPr lang="en-US" sz="2400" dirty="0"/>
              <a:t> is ISP</a:t>
            </a:r>
          </a:p>
          <a:p>
            <a:pPr marL="0" indent="0">
              <a:buNone/>
            </a:pPr>
            <a:r>
              <a:rPr lang="en-US" sz="2400" dirty="0"/>
              <a:t>**CETS can manage PennO365 accounts for SEAS OU</a:t>
            </a:r>
          </a:p>
        </p:txBody>
      </p:sp>
    </p:spTree>
    <p:extLst>
      <p:ext uri="{BB962C8B-B14F-4D97-AF65-F5344CB8AC3E}">
        <p14:creationId xmlns:p14="http://schemas.microsoft.com/office/powerpoint/2010/main" val="1421776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88388-0C33-F8AD-5764-906896C6837A}"/>
              </a:ext>
            </a:extLst>
          </p:cNvPr>
          <p:cNvSpPr>
            <a:spLocks noGrp="1"/>
          </p:cNvSpPr>
          <p:nvPr>
            <p:ph type="title"/>
          </p:nvPr>
        </p:nvSpPr>
        <p:spPr/>
        <p:txBody>
          <a:bodyPr/>
          <a:lstStyle/>
          <a:p>
            <a:r>
              <a:rPr lang="en-US" dirty="0"/>
              <a:t>CETS Catalog of Services</a:t>
            </a:r>
          </a:p>
        </p:txBody>
      </p:sp>
      <p:sp>
        <p:nvSpPr>
          <p:cNvPr id="3" name="Content Placeholder 2">
            <a:extLst>
              <a:ext uri="{FF2B5EF4-FFF2-40B4-BE49-F238E27FC236}">
                <a16:creationId xmlns:a16="http://schemas.microsoft.com/office/drawing/2014/main" id="{9A79FDAE-52FC-FAA3-1D44-EF3AD8885106}"/>
              </a:ext>
            </a:extLst>
          </p:cNvPr>
          <p:cNvSpPr>
            <a:spLocks noGrp="1"/>
          </p:cNvSpPr>
          <p:nvPr>
            <p:ph idx="1"/>
          </p:nvPr>
        </p:nvSpPr>
        <p:spPr/>
        <p:txBody>
          <a:bodyPr/>
          <a:lstStyle/>
          <a:p>
            <a:pPr>
              <a:buFont typeface="Arial" panose="020B0604020202020204" pitchFamily="34" charset="0"/>
              <a:buChar char="•"/>
            </a:pPr>
            <a:r>
              <a:rPr lang="en-US" dirty="0" err="1"/>
              <a:t>Google@SEAS</a:t>
            </a:r>
            <a:r>
              <a:rPr lang="en-US" dirty="0"/>
              <a:t> </a:t>
            </a:r>
          </a:p>
          <a:p>
            <a:pPr>
              <a:buFont typeface="Arial" panose="020B0604020202020204" pitchFamily="34" charset="0"/>
              <a:buChar char="•"/>
            </a:pPr>
            <a:r>
              <a:rPr lang="en-US" dirty="0" err="1"/>
              <a:t>SeasNet</a:t>
            </a:r>
            <a:endParaRPr lang="en-US" dirty="0"/>
          </a:p>
          <a:p>
            <a:pPr>
              <a:buFont typeface="Arial" panose="020B0604020202020204" pitchFamily="34" charset="0"/>
              <a:buChar char="•"/>
            </a:pPr>
            <a:r>
              <a:rPr lang="en-US" dirty="0" err="1"/>
              <a:t>Pennkey</a:t>
            </a:r>
            <a:r>
              <a:rPr lang="en-US" dirty="0"/>
              <a:t>/Account Support</a:t>
            </a:r>
          </a:p>
          <a:p>
            <a:pPr>
              <a:buFont typeface="Arial" panose="020B0604020202020204" pitchFamily="34" charset="0"/>
              <a:buChar char="•"/>
            </a:pPr>
            <a:r>
              <a:rPr lang="en-US" dirty="0"/>
              <a:t>Linux Research Computing Support</a:t>
            </a:r>
          </a:p>
          <a:p>
            <a:pPr>
              <a:buFont typeface="Arial" panose="020B0604020202020204" pitchFamily="34" charset="0"/>
              <a:buChar char="•"/>
            </a:pPr>
            <a:r>
              <a:rPr lang="en-US" dirty="0"/>
              <a:t>Windows Desktop Support</a:t>
            </a:r>
          </a:p>
          <a:p>
            <a:pPr>
              <a:buFont typeface="Arial" panose="020B0604020202020204" pitchFamily="34" charset="0"/>
              <a:buChar char="•"/>
            </a:pPr>
            <a:r>
              <a:rPr lang="en-US" dirty="0"/>
              <a:t>Mac Desktop Support</a:t>
            </a:r>
          </a:p>
          <a:p>
            <a:pPr>
              <a:buFont typeface="Arial" panose="020B0604020202020204" pitchFamily="34" charset="0"/>
              <a:buChar char="•"/>
            </a:pPr>
            <a:r>
              <a:rPr lang="en-US" dirty="0"/>
              <a:t>Audio Visual Support</a:t>
            </a:r>
          </a:p>
          <a:p>
            <a:pPr>
              <a:buFont typeface="Arial" panose="020B0604020202020204" pitchFamily="34" charset="0"/>
              <a:buChar char="•"/>
            </a:pPr>
            <a:r>
              <a:rPr lang="en-US" dirty="0"/>
              <a:t>Security</a:t>
            </a:r>
          </a:p>
        </p:txBody>
      </p:sp>
    </p:spTree>
    <p:extLst>
      <p:ext uri="{BB962C8B-B14F-4D97-AF65-F5344CB8AC3E}">
        <p14:creationId xmlns:p14="http://schemas.microsoft.com/office/powerpoint/2010/main" val="92995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8B105-0D66-96C3-3ADB-8A67567E56AF}"/>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4938E179-35CB-49FB-57F7-E49CFEF54996}"/>
              </a:ext>
            </a:extLst>
          </p:cNvPr>
          <p:cNvSpPr>
            <a:spLocks noGrp="1"/>
          </p:cNvSpPr>
          <p:nvPr>
            <p:ph idx="1"/>
          </p:nvPr>
        </p:nvSpPr>
        <p:spPr/>
        <p:txBody>
          <a:bodyPr/>
          <a:lstStyle/>
          <a:p>
            <a:r>
              <a:rPr lang="en-US" dirty="0">
                <a:hlinkClick r:id="rId2"/>
              </a:rPr>
              <a:t>cets@seas.upenn.edu</a:t>
            </a:r>
            <a:endParaRPr lang="en-US" dirty="0"/>
          </a:p>
          <a:p>
            <a:pPr algn="l" fontAlgn="base"/>
            <a:r>
              <a:rPr lang="en-US" b="1" i="0" u="none" strike="noStrike" dirty="0">
                <a:solidFill>
                  <a:srgbClr val="000000"/>
                </a:solidFill>
                <a:effectLst/>
                <a:latin typeface="inherit"/>
              </a:rPr>
              <a:t>Online Form:</a:t>
            </a:r>
            <a:r>
              <a:rPr lang="en-US" b="0" i="0" u="none" strike="noStrike" dirty="0">
                <a:solidFill>
                  <a:srgbClr val="000000"/>
                </a:solidFill>
                <a:effectLst/>
                <a:latin typeface="Open Sans" panose="020F0502020204030204" pitchFamily="34" charset="0"/>
              </a:rPr>
              <a:t> </a:t>
            </a:r>
            <a:r>
              <a:rPr lang="en-US" b="0" i="0" u="sng" strike="noStrike" dirty="0">
                <a:solidFill>
                  <a:srgbClr val="95001A"/>
                </a:solidFill>
                <a:effectLst/>
                <a:latin typeface="inherit"/>
                <a:hlinkClick r:id="rId3"/>
              </a:rPr>
              <a:t>Contact CETS</a:t>
            </a:r>
            <a:r>
              <a:rPr lang="en-US" b="0" i="0" u="none" strike="noStrike" dirty="0">
                <a:solidFill>
                  <a:srgbClr val="000000"/>
                </a:solidFill>
                <a:effectLst/>
                <a:latin typeface="Open Sans" panose="020F0502020204030204" pitchFamily="34" charset="0"/>
              </a:rPr>
              <a:t> </a:t>
            </a:r>
            <a:r>
              <a:rPr lang="en-US" b="0" i="1" u="none" strike="noStrike" dirty="0">
                <a:solidFill>
                  <a:srgbClr val="000000"/>
                </a:solidFill>
                <a:effectLst/>
                <a:latin typeface="inherit"/>
              </a:rPr>
              <a:t>(preferred)</a:t>
            </a:r>
            <a:endParaRPr lang="en-US" b="0" i="0" u="none" strike="noStrike" dirty="0">
              <a:solidFill>
                <a:srgbClr val="000000"/>
              </a:solidFill>
              <a:effectLst/>
              <a:latin typeface="Open Sans" panose="020F0502020204030204" pitchFamily="34" charset="0"/>
            </a:endParaRPr>
          </a:p>
          <a:p>
            <a:pPr algn="l" fontAlgn="base"/>
            <a:r>
              <a:rPr lang="en-US" b="1" i="0" u="none" strike="noStrike" dirty="0">
                <a:solidFill>
                  <a:srgbClr val="000000"/>
                </a:solidFill>
                <a:effectLst/>
                <a:latin typeface="inherit"/>
              </a:rPr>
              <a:t>Email:</a:t>
            </a:r>
            <a:r>
              <a:rPr lang="en-US" b="0" i="0" u="none" strike="noStrike" dirty="0">
                <a:solidFill>
                  <a:srgbClr val="000000"/>
                </a:solidFill>
                <a:effectLst/>
                <a:latin typeface="Open Sans" panose="020F0502020204030204" pitchFamily="34" charset="0"/>
              </a:rPr>
              <a:t> </a:t>
            </a:r>
            <a:r>
              <a:rPr lang="en-US" b="0" i="0" u="sng" strike="noStrike" dirty="0">
                <a:solidFill>
                  <a:srgbClr val="95001A"/>
                </a:solidFill>
                <a:effectLst/>
                <a:latin typeface="inherit"/>
                <a:hlinkClick r:id="rId2"/>
              </a:rPr>
              <a:t>cets@seas.upenn.edu</a:t>
            </a:r>
            <a:endParaRPr lang="en-US" b="0" i="0" u="none" strike="noStrike" dirty="0">
              <a:solidFill>
                <a:srgbClr val="000000"/>
              </a:solidFill>
              <a:effectLst/>
              <a:latin typeface="Open Sans" panose="020F0502020204030204" pitchFamily="34" charset="0"/>
            </a:endParaRPr>
          </a:p>
          <a:p>
            <a:pPr algn="l" fontAlgn="base"/>
            <a:r>
              <a:rPr lang="en-US" b="1" i="0" u="none" strike="noStrike" dirty="0">
                <a:solidFill>
                  <a:srgbClr val="000000"/>
                </a:solidFill>
                <a:effectLst/>
                <a:latin typeface="inherit"/>
              </a:rPr>
              <a:t>Phone:</a:t>
            </a:r>
            <a:r>
              <a:rPr lang="en-US" b="0" i="0" u="none" strike="noStrike" dirty="0">
                <a:solidFill>
                  <a:srgbClr val="000000"/>
                </a:solidFill>
                <a:effectLst/>
                <a:latin typeface="Open Sans" panose="020F0502020204030204" pitchFamily="34" charset="0"/>
              </a:rPr>
              <a:t> </a:t>
            </a:r>
            <a:r>
              <a:rPr lang="en-US" b="0" i="0" u="sng" strike="noStrike" dirty="0">
                <a:solidFill>
                  <a:srgbClr val="95001A"/>
                </a:solidFill>
                <a:effectLst/>
                <a:latin typeface="inherit"/>
                <a:hlinkClick r:id="rId4"/>
              </a:rPr>
              <a:t>215-898-4707</a:t>
            </a:r>
            <a:br>
              <a:rPr lang="en-US" b="0" i="0" u="none" strike="noStrike" dirty="0">
                <a:solidFill>
                  <a:srgbClr val="000000"/>
                </a:solidFill>
                <a:effectLst/>
                <a:latin typeface="Open Sans" panose="020F0502020204030204" pitchFamily="34" charset="0"/>
              </a:rPr>
            </a:br>
            <a:r>
              <a:rPr lang="en-US" b="0" i="0" u="none" strike="noStrike" dirty="0">
                <a:solidFill>
                  <a:srgbClr val="000000"/>
                </a:solidFill>
                <a:effectLst/>
                <a:latin typeface="Open Sans" panose="020F0502020204030204" pitchFamily="34" charset="0"/>
              </a:rPr>
              <a:t>Please be prepared to leave the following information when speaking to a technician or leaving a voicemail message:</a:t>
            </a:r>
          </a:p>
          <a:p>
            <a:pPr algn="l" fontAlgn="base"/>
            <a:r>
              <a:rPr lang="en-US" b="0" i="0" u="none" strike="noStrike" dirty="0">
                <a:solidFill>
                  <a:srgbClr val="000000"/>
                </a:solidFill>
                <a:effectLst/>
                <a:latin typeface="Open Sans" panose="020F0502020204030204" pitchFamily="34" charset="0"/>
              </a:rPr>
              <a:t>CETS</a:t>
            </a:r>
            <a:br>
              <a:rPr lang="en-US" b="0" i="0" u="none" strike="noStrike" dirty="0">
                <a:solidFill>
                  <a:srgbClr val="000000"/>
                </a:solidFill>
                <a:effectLst/>
                <a:latin typeface="Open Sans" panose="020F0502020204030204" pitchFamily="34" charset="0"/>
              </a:rPr>
            </a:br>
            <a:r>
              <a:rPr lang="en-US" b="0" i="0" u="none" strike="noStrike" dirty="0">
                <a:solidFill>
                  <a:srgbClr val="000000"/>
                </a:solidFill>
                <a:effectLst/>
                <a:latin typeface="Open Sans" panose="020F0502020204030204" pitchFamily="34" charset="0"/>
              </a:rPr>
              <a:t>164 Levine Hall</a:t>
            </a:r>
            <a:br>
              <a:rPr lang="en-US" b="0" i="0" u="none" strike="noStrike" dirty="0">
                <a:solidFill>
                  <a:srgbClr val="000000"/>
                </a:solidFill>
                <a:effectLst/>
                <a:latin typeface="Open Sans" panose="020F0502020204030204" pitchFamily="34" charset="0"/>
              </a:rPr>
            </a:br>
            <a:r>
              <a:rPr lang="en-US" b="0" i="0" u="none" strike="noStrike" dirty="0">
                <a:solidFill>
                  <a:srgbClr val="000000"/>
                </a:solidFill>
                <a:effectLst/>
                <a:latin typeface="Open Sans" panose="020F0502020204030204" pitchFamily="34" charset="0"/>
              </a:rPr>
              <a:t>University of Pennsylvania</a:t>
            </a:r>
            <a:br>
              <a:rPr lang="en-US" b="0" i="0" u="none" strike="noStrike" dirty="0">
                <a:solidFill>
                  <a:srgbClr val="000000"/>
                </a:solidFill>
                <a:effectLst/>
                <a:latin typeface="Open Sans" panose="020F0502020204030204" pitchFamily="34" charset="0"/>
              </a:rPr>
            </a:br>
            <a:r>
              <a:rPr lang="en-US" b="0" i="0" u="none" strike="noStrike" dirty="0">
                <a:solidFill>
                  <a:srgbClr val="000000"/>
                </a:solidFill>
                <a:effectLst/>
                <a:latin typeface="Open Sans" panose="020F0502020204030204" pitchFamily="34" charset="0"/>
              </a:rPr>
              <a:t>3300 Walnut Street</a:t>
            </a:r>
            <a:br>
              <a:rPr lang="en-US" b="0" i="0" u="none" strike="noStrike" dirty="0">
                <a:solidFill>
                  <a:srgbClr val="000000"/>
                </a:solidFill>
                <a:effectLst/>
                <a:latin typeface="Open Sans" panose="020F0502020204030204" pitchFamily="34" charset="0"/>
              </a:rPr>
            </a:br>
            <a:r>
              <a:rPr lang="en-US" b="0" i="0" u="none" strike="noStrike" dirty="0">
                <a:solidFill>
                  <a:srgbClr val="000000"/>
                </a:solidFill>
                <a:effectLst/>
                <a:latin typeface="Open Sans" panose="020F0502020204030204" pitchFamily="34" charset="0"/>
              </a:rPr>
              <a:t>Philadelphia, PA 19104-6391</a:t>
            </a:r>
          </a:p>
          <a:p>
            <a:br>
              <a:rPr lang="en-US" dirty="0"/>
            </a:br>
            <a:endParaRPr lang="en-US" dirty="0"/>
          </a:p>
          <a:p>
            <a:endParaRPr lang="en-US" dirty="0"/>
          </a:p>
          <a:p>
            <a:endParaRPr lang="en-US" dirty="0"/>
          </a:p>
        </p:txBody>
      </p:sp>
    </p:spTree>
    <p:extLst>
      <p:ext uri="{BB962C8B-B14F-4D97-AF65-F5344CB8AC3E}">
        <p14:creationId xmlns:p14="http://schemas.microsoft.com/office/powerpoint/2010/main" val="2432134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71283-F42C-7617-41FD-E5B175886E3B}"/>
              </a:ext>
            </a:extLst>
          </p:cNvPr>
          <p:cNvSpPr>
            <a:spLocks noGrp="1"/>
          </p:cNvSpPr>
          <p:nvPr>
            <p:ph type="title"/>
          </p:nvPr>
        </p:nvSpPr>
        <p:spPr/>
        <p:txBody>
          <a:bodyPr/>
          <a:lstStyle/>
          <a:p>
            <a:pPr marL="0" indent="0">
              <a:buNone/>
            </a:pPr>
            <a:r>
              <a:rPr lang="en-US" dirty="0" err="1"/>
              <a:t>Security@SEAS</a:t>
            </a:r>
            <a:endParaRPr lang="en-US" dirty="0"/>
          </a:p>
        </p:txBody>
      </p:sp>
      <p:sp>
        <p:nvSpPr>
          <p:cNvPr id="3" name="Content Placeholder 2">
            <a:extLst>
              <a:ext uri="{FF2B5EF4-FFF2-40B4-BE49-F238E27FC236}">
                <a16:creationId xmlns:a16="http://schemas.microsoft.com/office/drawing/2014/main" id="{DD362029-ABBC-4754-F307-D051C36D3F48}"/>
              </a:ext>
            </a:extLst>
          </p:cNvPr>
          <p:cNvSpPr>
            <a:spLocks noGrp="1"/>
          </p:cNvSpPr>
          <p:nvPr>
            <p:ph idx="1"/>
          </p:nvPr>
        </p:nvSpPr>
        <p:spPr>
          <a:xfrm>
            <a:off x="886756" y="1951366"/>
            <a:ext cx="10058400" cy="4022725"/>
          </a:xfrm>
        </p:spPr>
        <p:txBody>
          <a:bodyPr/>
          <a:lstStyle/>
          <a:p>
            <a:pPr marL="0" indent="0" algn="l">
              <a:buNone/>
            </a:pPr>
            <a:r>
              <a:rPr lang="en-US" b="0" i="0" u="none" strike="noStrike" dirty="0">
                <a:solidFill>
                  <a:srgbClr val="131415"/>
                </a:solidFill>
                <a:effectLst/>
                <a:latin typeface="averta std"/>
              </a:rPr>
              <a:t>In 2022:</a:t>
            </a:r>
          </a:p>
          <a:p>
            <a:pPr algn="l">
              <a:buFont typeface="Arial" panose="020B0604020202020204" pitchFamily="34" charset="0"/>
              <a:buChar char="•"/>
            </a:pPr>
            <a:r>
              <a:rPr lang="en-US" b="0" i="0" u="none" strike="noStrike" dirty="0">
                <a:solidFill>
                  <a:srgbClr val="131415"/>
                </a:solidFill>
                <a:effectLst/>
                <a:latin typeface="averta std"/>
              </a:rPr>
              <a:t>Across the Internet Every 39 seconds there is a malicious attack.</a:t>
            </a:r>
          </a:p>
          <a:p>
            <a:pPr algn="l">
              <a:buFont typeface="Arial" panose="020B0604020202020204" pitchFamily="34" charset="0"/>
              <a:buChar char="•"/>
            </a:pPr>
            <a:r>
              <a:rPr lang="en-US" b="0" i="0" u="none" strike="noStrike" dirty="0">
                <a:solidFill>
                  <a:srgbClr val="131415"/>
                </a:solidFill>
                <a:effectLst/>
                <a:latin typeface="averta std"/>
              </a:rPr>
              <a:t>Healthcare remains the top target of ransomware attacks.</a:t>
            </a:r>
          </a:p>
          <a:p>
            <a:pPr algn="l">
              <a:buFont typeface="Arial" panose="020B0604020202020204" pitchFamily="34" charset="0"/>
              <a:buChar char="•"/>
            </a:pPr>
            <a:r>
              <a:rPr lang="en-US" b="0" i="0" u="none" strike="noStrike" dirty="0">
                <a:solidFill>
                  <a:srgbClr val="131415"/>
                </a:solidFill>
                <a:effectLst/>
                <a:latin typeface="averta std"/>
              </a:rPr>
              <a:t>92% of malware was delivered via email.</a:t>
            </a:r>
          </a:p>
          <a:p>
            <a:pPr algn="l">
              <a:buFont typeface="Arial" panose="020B0604020202020204" pitchFamily="34" charset="0"/>
              <a:buChar char="•"/>
            </a:pPr>
            <a:r>
              <a:rPr lang="en-US" b="0" i="0" u="none" strike="noStrike" dirty="0">
                <a:solidFill>
                  <a:srgbClr val="131415"/>
                </a:solidFill>
                <a:effectLst/>
                <a:latin typeface="averta std"/>
              </a:rPr>
              <a:t>4.1 million websites have malware at any given time.</a:t>
            </a:r>
          </a:p>
          <a:p>
            <a:pPr algn="l">
              <a:buFont typeface="Arial" panose="020B0604020202020204" pitchFamily="34" charset="0"/>
              <a:buChar char="•"/>
            </a:pPr>
            <a:r>
              <a:rPr lang="en-US" b="0" i="0" u="none" strike="noStrike" dirty="0">
                <a:solidFill>
                  <a:srgbClr val="131415"/>
                </a:solidFill>
                <a:effectLst/>
                <a:latin typeface="averta std"/>
              </a:rPr>
              <a:t>49 days is the average time it takes to identify a ransomware attack.</a:t>
            </a:r>
          </a:p>
          <a:p>
            <a:pPr marL="0" indent="0" algn="l">
              <a:buNone/>
            </a:pPr>
            <a:r>
              <a:rPr lang="en-US" b="0" i="0" u="none" strike="noStrike" dirty="0">
                <a:solidFill>
                  <a:srgbClr val="131415"/>
                </a:solidFill>
                <a:effectLst/>
                <a:latin typeface="averta std"/>
              </a:rPr>
              <a:t>*</a:t>
            </a:r>
            <a:r>
              <a:rPr lang="en-US" dirty="0">
                <a:solidFill>
                  <a:srgbClr val="131415"/>
                </a:solidFill>
                <a:latin typeface="averta std"/>
              </a:rPr>
              <a:t>C</a:t>
            </a:r>
            <a:r>
              <a:rPr lang="en-US" b="0" i="0" u="none" strike="noStrike" dirty="0">
                <a:solidFill>
                  <a:srgbClr val="131415"/>
                </a:solidFill>
                <a:effectLst/>
                <a:latin typeface="averta std"/>
              </a:rPr>
              <a:t>redit: Tripwire</a:t>
            </a:r>
          </a:p>
          <a:p>
            <a:pPr marL="0" indent="0" algn="l">
              <a:buNone/>
            </a:pPr>
            <a:endParaRPr lang="en-US" b="0" i="0" u="none" strike="noStrike" dirty="0">
              <a:solidFill>
                <a:srgbClr val="131415"/>
              </a:solidFill>
              <a:effectLst/>
              <a:latin typeface="averta std"/>
            </a:endParaRPr>
          </a:p>
          <a:p>
            <a:pPr>
              <a:buFont typeface="Arial" panose="020B0604020202020204" pitchFamily="34" charset="0"/>
              <a:buChar char="•"/>
            </a:pPr>
            <a:endParaRPr lang="en-US" dirty="0">
              <a:solidFill>
                <a:srgbClr val="131415"/>
              </a:solidFill>
              <a:latin typeface="averta std"/>
            </a:endParaRPr>
          </a:p>
        </p:txBody>
      </p:sp>
    </p:spTree>
    <p:extLst>
      <p:ext uri="{BB962C8B-B14F-4D97-AF65-F5344CB8AC3E}">
        <p14:creationId xmlns:p14="http://schemas.microsoft.com/office/powerpoint/2010/main" val="1624163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B7BC-BC5F-B43A-0D30-0C78ECE52A03}"/>
              </a:ext>
            </a:extLst>
          </p:cNvPr>
          <p:cNvSpPr>
            <a:spLocks noGrp="1"/>
          </p:cNvSpPr>
          <p:nvPr>
            <p:ph type="title"/>
          </p:nvPr>
        </p:nvSpPr>
        <p:spPr/>
        <p:txBody>
          <a:bodyPr/>
          <a:lstStyle/>
          <a:p>
            <a:r>
              <a:rPr lang="en-US" dirty="0"/>
              <a:t>Security Services</a:t>
            </a:r>
          </a:p>
        </p:txBody>
      </p:sp>
      <p:sp>
        <p:nvSpPr>
          <p:cNvPr id="3" name="Content Placeholder 2">
            <a:extLst>
              <a:ext uri="{FF2B5EF4-FFF2-40B4-BE49-F238E27FC236}">
                <a16:creationId xmlns:a16="http://schemas.microsoft.com/office/drawing/2014/main" id="{2049B85A-BEF6-9583-6E5B-60FBE250D181}"/>
              </a:ext>
            </a:extLst>
          </p:cNvPr>
          <p:cNvSpPr>
            <a:spLocks noGrp="1"/>
          </p:cNvSpPr>
          <p:nvPr>
            <p:ph idx="1"/>
          </p:nvPr>
        </p:nvSpPr>
        <p:spPr/>
        <p:txBody>
          <a:bodyPr/>
          <a:lstStyle/>
          <a:p>
            <a:pPr>
              <a:buFont typeface="Arial" panose="020B0604020202020204" pitchFamily="34" charset="0"/>
              <a:buChar char="•"/>
            </a:pPr>
            <a:r>
              <a:rPr lang="en-US" dirty="0"/>
              <a:t>SEASNET Vulnerability Scanning</a:t>
            </a:r>
          </a:p>
          <a:p>
            <a:pPr>
              <a:buFont typeface="Arial" panose="020B0604020202020204" pitchFamily="34" charset="0"/>
              <a:buChar char="•"/>
            </a:pPr>
            <a:r>
              <a:rPr lang="en-US" dirty="0"/>
              <a:t>SEASNET internet accessible service scanning (external scanning)</a:t>
            </a:r>
          </a:p>
          <a:p>
            <a:pPr>
              <a:buFont typeface="Arial" panose="020B0604020202020204" pitchFamily="34" charset="0"/>
              <a:buChar char="•"/>
            </a:pPr>
            <a:r>
              <a:rPr lang="en-US" dirty="0"/>
              <a:t>SEASNET Firewall protection</a:t>
            </a:r>
          </a:p>
          <a:p>
            <a:pPr>
              <a:buFont typeface="Arial" panose="020B0604020202020204" pitchFamily="34" charset="0"/>
              <a:buChar char="•"/>
            </a:pPr>
            <a:r>
              <a:rPr lang="en-US" dirty="0"/>
              <a:t>Endpoint protection (CrowdStrike)</a:t>
            </a:r>
          </a:p>
          <a:p>
            <a:pPr>
              <a:buFont typeface="Arial" panose="020B0604020202020204" pitchFamily="34" charset="0"/>
              <a:buChar char="•"/>
            </a:pPr>
            <a:r>
              <a:rPr lang="en-US" dirty="0"/>
              <a:t>Web Service Hosting/Protection</a:t>
            </a:r>
          </a:p>
          <a:p>
            <a:pPr>
              <a:buFont typeface="Arial" panose="020B0604020202020204" pitchFamily="34" charset="0"/>
              <a:buChar char="•"/>
            </a:pPr>
            <a:r>
              <a:rPr lang="en-US" dirty="0"/>
              <a:t>CrashPlan backup, Google Drive *may be changing soon</a:t>
            </a:r>
          </a:p>
          <a:p>
            <a:pPr>
              <a:buFont typeface="Arial" panose="020B0604020202020204" pitchFamily="34" charset="0"/>
              <a:buChar char="•"/>
            </a:pPr>
            <a:r>
              <a:rPr lang="en-US" dirty="0"/>
              <a:t>Simulated phishing campaigns</a:t>
            </a:r>
          </a:p>
          <a:p>
            <a:pPr>
              <a:buFont typeface="Arial" panose="020B0604020202020204" pitchFamily="34" charset="0"/>
              <a:buChar char="•"/>
            </a:pPr>
            <a:r>
              <a:rPr lang="en-US" dirty="0"/>
              <a:t>Consulting</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753767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036A-6B49-C169-5307-253113F1FA9A}"/>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F08FAABC-F1F6-EE97-6821-BCB1AE695D6E}"/>
              </a:ext>
            </a:extLst>
          </p:cNvPr>
          <p:cNvSpPr>
            <a:spLocks noGrp="1"/>
          </p:cNvSpPr>
          <p:nvPr>
            <p:ph idx="1"/>
          </p:nvPr>
        </p:nvSpPr>
        <p:spPr/>
        <p:txBody>
          <a:bodyPr/>
          <a:lstStyle/>
          <a:p>
            <a:pPr>
              <a:buFont typeface="Arial" panose="020B0604020202020204" pitchFamily="34" charset="0"/>
              <a:buChar char="•"/>
            </a:pPr>
            <a:r>
              <a:rPr lang="en-US" dirty="0"/>
              <a:t>Phishing training</a:t>
            </a:r>
          </a:p>
          <a:p>
            <a:pPr>
              <a:buFont typeface="Arial" panose="020B0604020202020204" pitchFamily="34" charset="0"/>
              <a:buChar char="•"/>
            </a:pPr>
            <a:r>
              <a:rPr lang="en-US" dirty="0"/>
              <a:t>Endpoint Protection (CrowdStrike/Sophos)</a:t>
            </a:r>
          </a:p>
          <a:p>
            <a:pPr>
              <a:buFont typeface="Arial" panose="020B0604020202020204" pitchFamily="34" charset="0"/>
              <a:buChar char="•"/>
            </a:pPr>
            <a:r>
              <a:rPr lang="en-US" dirty="0"/>
              <a:t>Hard Disk Encryption (</a:t>
            </a:r>
            <a:r>
              <a:rPr lang="en-US" dirty="0" err="1"/>
              <a:t>Bitlocker</a:t>
            </a:r>
            <a:r>
              <a:rPr lang="en-US" dirty="0"/>
              <a:t>, </a:t>
            </a:r>
            <a:r>
              <a:rPr lang="en-US" dirty="0" err="1"/>
              <a:t>Filevault</a:t>
            </a:r>
            <a:r>
              <a:rPr lang="en-US" dirty="0"/>
              <a:t>)</a:t>
            </a:r>
          </a:p>
          <a:p>
            <a:pPr>
              <a:buFont typeface="Arial" panose="020B0604020202020204" pitchFamily="34" charset="0"/>
              <a:buChar char="•"/>
            </a:pPr>
            <a:r>
              <a:rPr lang="en-US" dirty="0"/>
              <a:t>Password manager (LastPass)</a:t>
            </a:r>
          </a:p>
          <a:p>
            <a:pPr>
              <a:buFont typeface="Arial" panose="020B0604020202020204" pitchFamily="34" charset="0"/>
              <a:buChar char="•"/>
            </a:pPr>
            <a:r>
              <a:rPr lang="en-US" dirty="0"/>
              <a:t>ABP Always Be Patching (run updates!)</a:t>
            </a:r>
          </a:p>
          <a:p>
            <a:pPr>
              <a:buFont typeface="Arial" panose="020B0604020202020204" pitchFamily="34" charset="0"/>
              <a:buChar char="•"/>
            </a:pPr>
            <a:r>
              <a:rPr lang="en-US" dirty="0"/>
              <a:t>Multifactor Authentication (Duo, Google Authenticator)</a:t>
            </a:r>
          </a:p>
          <a:p>
            <a:pPr>
              <a:buFont typeface="Arial" panose="020B0604020202020204" pitchFamily="34" charset="0"/>
              <a:buChar char="•"/>
            </a:pPr>
            <a:r>
              <a:rPr lang="en-US" dirty="0"/>
              <a:t>Backup (Google Drive, CrashPlan, </a:t>
            </a:r>
            <a:r>
              <a:rPr lang="en-US" dirty="0" err="1"/>
              <a:t>Penn+Box</a:t>
            </a:r>
            <a:r>
              <a:rPr lang="en-US" dirty="0"/>
              <a:t>)</a:t>
            </a:r>
          </a:p>
          <a:p>
            <a:pPr>
              <a:buFont typeface="Arial" panose="020B0604020202020204" pitchFamily="34" charset="0"/>
              <a:buChar char="•"/>
            </a:pPr>
            <a:r>
              <a:rPr lang="en-US" dirty="0"/>
              <a:t>Connect to University VPN (Network Protection)</a:t>
            </a:r>
          </a:p>
          <a:p>
            <a:pPr>
              <a:buFont typeface="Arial" panose="020B0604020202020204" pitchFamily="34" charset="0"/>
              <a:buChar char="•"/>
            </a:pPr>
            <a:r>
              <a:rPr lang="en-US" dirty="0"/>
              <a:t>Consult with CETS when deploying a new service or hardware (scanning, hardening of endpoint)</a:t>
            </a:r>
          </a:p>
          <a:p>
            <a:pPr marL="0" indent="0">
              <a:buNone/>
            </a:pPr>
            <a:endParaRPr lang="en-US" dirty="0"/>
          </a:p>
          <a:p>
            <a:pPr marL="0" indent="0">
              <a:buNone/>
            </a:pPr>
            <a:endParaRPr lang="en-US" dirty="0"/>
          </a:p>
          <a:p>
            <a:pPr marL="0" indent="0">
              <a:buNone/>
            </a:pPr>
            <a:endParaRPr lang="en-US" dirty="0"/>
          </a:p>
          <a:p>
            <a:pPr>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923329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D93E3-1F85-601D-430B-A0ACB0A790F0}"/>
              </a:ext>
            </a:extLst>
          </p:cNvPr>
          <p:cNvSpPr>
            <a:spLocks noGrp="1"/>
          </p:cNvSpPr>
          <p:nvPr>
            <p:ph type="title"/>
          </p:nvPr>
        </p:nvSpPr>
        <p:spPr/>
        <p:txBody>
          <a:bodyPr/>
          <a:lstStyle/>
          <a:p>
            <a:pPr eaLnBrk="1" hangingPunct="1">
              <a:defRPr/>
            </a:pPr>
            <a:r>
              <a:rPr lang="en-US" dirty="0"/>
              <a:t>Report Incidents</a:t>
            </a:r>
          </a:p>
        </p:txBody>
      </p:sp>
      <p:sp>
        <p:nvSpPr>
          <p:cNvPr id="14338" name="Content Placeholder 2">
            <a:extLst>
              <a:ext uri="{FF2B5EF4-FFF2-40B4-BE49-F238E27FC236}">
                <a16:creationId xmlns:a16="http://schemas.microsoft.com/office/drawing/2014/main" id="{FDB6FBB8-29D9-170C-747E-A73857ED3F27}"/>
              </a:ext>
            </a:extLst>
          </p:cNvPr>
          <p:cNvSpPr>
            <a:spLocks noGrp="1"/>
          </p:cNvSpPr>
          <p:nvPr>
            <p:ph idx="1"/>
          </p:nvPr>
        </p:nvSpPr>
        <p:spPr/>
        <p:txBody>
          <a:bodyPr/>
          <a:lstStyle/>
          <a:p>
            <a:pPr>
              <a:buFont typeface="Arial" panose="020B0604020202020204" pitchFamily="34" charset="0"/>
              <a:buChar char="•"/>
            </a:pPr>
            <a:r>
              <a:rPr lang="en-US" altLang="en-US" dirty="0"/>
              <a:t>Quickly report phishing</a:t>
            </a:r>
          </a:p>
          <a:p>
            <a:pPr>
              <a:buFont typeface="Arial" panose="020B0604020202020204" pitchFamily="34" charset="0"/>
              <a:buChar char="•"/>
            </a:pPr>
            <a:r>
              <a:rPr lang="en-US" altLang="en-US" dirty="0"/>
              <a:t>Report odd account behavior</a:t>
            </a:r>
          </a:p>
          <a:p>
            <a:pPr>
              <a:buFont typeface="Arial" panose="020B0604020202020204" pitchFamily="34" charset="0"/>
              <a:buChar char="•"/>
            </a:pPr>
            <a:r>
              <a:rPr lang="en-US" altLang="en-US" dirty="0"/>
              <a:t>Report odd end point behavior</a:t>
            </a:r>
          </a:p>
          <a:p>
            <a:pPr>
              <a:buFont typeface="Arial" panose="020B0604020202020204" pitchFamily="34" charset="0"/>
              <a:buChar char="•"/>
            </a:pPr>
            <a:r>
              <a:rPr lang="en-US" altLang="en-US" dirty="0"/>
              <a:t>Insider threats</a:t>
            </a:r>
          </a:p>
          <a:p>
            <a:pPr>
              <a:buFont typeface="Arial" panose="020B0604020202020204" pitchFamily="34" charset="0"/>
              <a:buChar char="•"/>
            </a:pPr>
            <a:r>
              <a:rPr lang="en-US" altLang="en-US" dirty="0"/>
              <a:t>Remember acceptable use policies at Penn</a:t>
            </a:r>
          </a:p>
          <a:p>
            <a:pPr>
              <a:buFont typeface="Arial" panose="020B0604020202020204" pitchFamily="34" charset="0"/>
              <a:buChar char="•"/>
            </a:pPr>
            <a:r>
              <a:rPr lang="en-US" altLang="en-US" dirty="0"/>
              <a:t>Everyone needs to participate</a:t>
            </a:r>
            <a:br>
              <a:rPr lang="en-US" altLang="en-US" dirty="0"/>
            </a:b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B915-751E-EB7D-292E-1F544BFE211D}"/>
              </a:ext>
            </a:extLst>
          </p:cNvPr>
          <p:cNvSpPr>
            <a:spLocks noGrp="1"/>
          </p:cNvSpPr>
          <p:nvPr>
            <p:ph type="title"/>
          </p:nvPr>
        </p:nvSpPr>
        <p:spPr/>
        <p:txBody>
          <a:bodyPr/>
          <a:lstStyle/>
          <a:p>
            <a:r>
              <a:rPr lang="en-US" dirty="0"/>
              <a:t>Attack Scenarios</a:t>
            </a:r>
          </a:p>
        </p:txBody>
      </p:sp>
      <p:sp>
        <p:nvSpPr>
          <p:cNvPr id="3" name="Content Placeholder 2">
            <a:extLst>
              <a:ext uri="{FF2B5EF4-FFF2-40B4-BE49-F238E27FC236}">
                <a16:creationId xmlns:a16="http://schemas.microsoft.com/office/drawing/2014/main" id="{5682E18F-53D0-58AC-DEE3-AD6366368417}"/>
              </a:ext>
            </a:extLst>
          </p:cNvPr>
          <p:cNvSpPr>
            <a:spLocks noGrp="1"/>
          </p:cNvSpPr>
          <p:nvPr>
            <p:ph idx="1"/>
          </p:nvPr>
        </p:nvSpPr>
        <p:spPr/>
        <p:txBody>
          <a:bodyPr/>
          <a:lstStyle/>
          <a:p>
            <a:r>
              <a:rPr lang="en-US" dirty="0"/>
              <a:t>Someone steals your personal laptop from your desk. The laptop contains the only copy of your family photos, course work including final papers, thesis and all of your personal information (SSN, bank account numbers, PIN, crypto wallet) private text messages.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999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B915-751E-EB7D-292E-1F544BFE211D}"/>
              </a:ext>
            </a:extLst>
          </p:cNvPr>
          <p:cNvSpPr>
            <a:spLocks noGrp="1"/>
          </p:cNvSpPr>
          <p:nvPr>
            <p:ph type="title"/>
          </p:nvPr>
        </p:nvSpPr>
        <p:spPr/>
        <p:txBody>
          <a:bodyPr/>
          <a:lstStyle/>
          <a:p>
            <a:r>
              <a:rPr lang="en-US" dirty="0"/>
              <a:t>Attack Scenarios</a:t>
            </a:r>
          </a:p>
        </p:txBody>
      </p:sp>
      <p:sp>
        <p:nvSpPr>
          <p:cNvPr id="3" name="Content Placeholder 2">
            <a:extLst>
              <a:ext uri="{FF2B5EF4-FFF2-40B4-BE49-F238E27FC236}">
                <a16:creationId xmlns:a16="http://schemas.microsoft.com/office/drawing/2014/main" id="{5682E18F-53D0-58AC-DEE3-AD6366368417}"/>
              </a:ext>
            </a:extLst>
          </p:cNvPr>
          <p:cNvSpPr>
            <a:spLocks noGrp="1"/>
          </p:cNvSpPr>
          <p:nvPr>
            <p:ph idx="1"/>
          </p:nvPr>
        </p:nvSpPr>
        <p:spPr/>
        <p:txBody>
          <a:bodyPr/>
          <a:lstStyle/>
          <a:p>
            <a:pPr marL="0" indent="0">
              <a:buNone/>
            </a:pPr>
            <a:r>
              <a:rPr lang="en-US" dirty="0"/>
              <a:t>You receive an email alert that someone has signed into your Google account from Russia.</a:t>
            </a:r>
          </a:p>
          <a:p>
            <a:pPr marL="0" indent="0">
              <a:buNone/>
            </a:pPr>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750534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B915-751E-EB7D-292E-1F544BFE211D}"/>
              </a:ext>
            </a:extLst>
          </p:cNvPr>
          <p:cNvSpPr>
            <a:spLocks noGrp="1"/>
          </p:cNvSpPr>
          <p:nvPr>
            <p:ph type="title"/>
          </p:nvPr>
        </p:nvSpPr>
        <p:spPr/>
        <p:txBody>
          <a:bodyPr/>
          <a:lstStyle/>
          <a:p>
            <a:r>
              <a:rPr lang="en-US" dirty="0"/>
              <a:t>Attack Scenarios</a:t>
            </a:r>
          </a:p>
        </p:txBody>
      </p:sp>
      <p:sp>
        <p:nvSpPr>
          <p:cNvPr id="3" name="Content Placeholder 2">
            <a:extLst>
              <a:ext uri="{FF2B5EF4-FFF2-40B4-BE49-F238E27FC236}">
                <a16:creationId xmlns:a16="http://schemas.microsoft.com/office/drawing/2014/main" id="{5682E18F-53D0-58AC-DEE3-AD6366368417}"/>
              </a:ext>
            </a:extLst>
          </p:cNvPr>
          <p:cNvSpPr>
            <a:spLocks noGrp="1"/>
          </p:cNvSpPr>
          <p:nvPr>
            <p:ph idx="1"/>
          </p:nvPr>
        </p:nvSpPr>
        <p:spPr/>
        <p:txBody>
          <a:bodyPr/>
          <a:lstStyle/>
          <a:p>
            <a:pPr marL="0" indent="0">
              <a:buNone/>
            </a:pPr>
            <a:r>
              <a:rPr lang="en-US" dirty="0"/>
              <a:t>You receive an email from the Dean about attending a social gathering tonight asking if you have purchased your tickets. If not, he can purchase them for you if you purchase Target gift cards for him.</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07807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B915-751E-EB7D-292E-1F544BFE211D}"/>
              </a:ext>
            </a:extLst>
          </p:cNvPr>
          <p:cNvSpPr>
            <a:spLocks noGrp="1"/>
          </p:cNvSpPr>
          <p:nvPr>
            <p:ph type="title"/>
          </p:nvPr>
        </p:nvSpPr>
        <p:spPr/>
        <p:txBody>
          <a:bodyPr/>
          <a:lstStyle/>
          <a:p>
            <a:r>
              <a:rPr lang="en-US" dirty="0"/>
              <a:t>Attack Scenarios</a:t>
            </a:r>
          </a:p>
        </p:txBody>
      </p:sp>
      <p:sp>
        <p:nvSpPr>
          <p:cNvPr id="3" name="Content Placeholder 2">
            <a:extLst>
              <a:ext uri="{FF2B5EF4-FFF2-40B4-BE49-F238E27FC236}">
                <a16:creationId xmlns:a16="http://schemas.microsoft.com/office/drawing/2014/main" id="{5682E18F-53D0-58AC-DEE3-AD6366368417}"/>
              </a:ext>
            </a:extLst>
          </p:cNvPr>
          <p:cNvSpPr>
            <a:spLocks noGrp="1"/>
          </p:cNvSpPr>
          <p:nvPr>
            <p:ph idx="1"/>
          </p:nvPr>
        </p:nvSpPr>
        <p:spPr/>
        <p:txBody>
          <a:bodyPr/>
          <a:lstStyle/>
          <a:p>
            <a:pPr marL="0" indent="0">
              <a:buNone/>
            </a:pPr>
            <a:r>
              <a:rPr lang="en-US" dirty="0"/>
              <a:t>You clicked on a malicious link from an email that has installed a virus on your computer. It has spread to the servers in your lab…all of your data is encrypted, but rest easy…There is a ransom note asking for $27000.</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4133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14688-7C92-6A02-A47F-22AED10E4A9F}"/>
              </a:ext>
            </a:extLst>
          </p:cNvPr>
          <p:cNvSpPr>
            <a:spLocks noGrp="1"/>
          </p:cNvSpPr>
          <p:nvPr>
            <p:ph type="title"/>
          </p:nvPr>
        </p:nvSpPr>
        <p:spPr/>
        <p:txBody>
          <a:bodyPr/>
          <a:lstStyle/>
          <a:p>
            <a:pPr eaLnBrk="1" hangingPunct="1">
              <a:defRPr/>
            </a:pPr>
            <a:r>
              <a:rPr lang="en-US" dirty="0"/>
              <a:t>Questions?</a:t>
            </a:r>
          </a:p>
        </p:txBody>
      </p:sp>
      <p:sp>
        <p:nvSpPr>
          <p:cNvPr id="17410" name="Content Placeholder 2">
            <a:extLst>
              <a:ext uri="{FF2B5EF4-FFF2-40B4-BE49-F238E27FC236}">
                <a16:creationId xmlns:a16="http://schemas.microsoft.com/office/drawing/2014/main" id="{D7CB600E-F92C-D429-FC65-863BAD5ABBE3}"/>
              </a:ext>
            </a:extLst>
          </p:cNvPr>
          <p:cNvSpPr>
            <a:spLocks noGrp="1"/>
          </p:cNvSpPr>
          <p:nvPr>
            <p:ph idx="1"/>
          </p:nvPr>
        </p:nvSpPr>
        <p:spPr/>
        <p:txBody>
          <a:bodyPr/>
          <a:lstStyle/>
          <a:p>
            <a:pPr marL="0" indent="0" algn="ctr" eaLnBrk="1" hangingPunct="1">
              <a:buFont typeface="Calibri" panose="020F0502020204030204" pitchFamily="34" charset="0"/>
              <a:buNone/>
            </a:pPr>
            <a:r>
              <a:rPr lang="en-US" altLang="en-US" dirty="0"/>
              <a:t> </a:t>
            </a:r>
            <a:r>
              <a:rPr lang="en-US" altLang="en-US" sz="6000"/>
              <a:t>Thank you!</a:t>
            </a:r>
            <a:endParaRPr lang="en-US" altLang="en-US" dirty="0"/>
          </a:p>
          <a:p>
            <a:pPr marL="0" indent="0" algn="ctr" eaLnBrk="1" hangingPunct="1">
              <a:buFont typeface="Calibri" panose="020F0502020204030204" pitchFamily="34" charset="0"/>
              <a:buNone/>
            </a:pPr>
            <a:r>
              <a:rPr lang="en-US" altLang="en-US" dirty="0">
                <a:hlinkClick r:id="rId2"/>
              </a:rPr>
              <a:t>security@seas.upenn.edu</a:t>
            </a:r>
            <a:endParaRPr lang="en-US" altLang="en-US" dirty="0"/>
          </a:p>
          <a:p>
            <a:pPr marL="0" indent="0" algn="ctr" eaLnBrk="1" hangingPunct="1">
              <a:buFont typeface="Calibri" panose="020F0502020204030204" pitchFamily="34" charset="0"/>
              <a:buNone/>
            </a:pPr>
            <a:r>
              <a:rPr lang="en-US" altLang="en-US" dirty="0" err="1"/>
              <a:t>phishing@seas.upenn.edu</a:t>
            </a:r>
            <a:endParaRPr lang="en-US" altLang="en-US" dirty="0"/>
          </a:p>
          <a:p>
            <a:pPr marL="0" indent="0" algn="ctr" eaLnBrk="1" hangingPunct="1">
              <a:buFont typeface="Calibri" panose="020F0502020204030204" pitchFamily="34" charset="0"/>
              <a:buNone/>
            </a:pPr>
            <a:r>
              <a:rPr lang="en-US" altLang="en-US" dirty="0"/>
              <a:t>(215) 898-4707</a:t>
            </a:r>
          </a:p>
        </p:txBody>
      </p:sp>
    </p:spTree>
  </p:cSld>
  <p:clrMapOvr>
    <a:masterClrMapping/>
  </p:clrMapOvr>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696464"/>
      </a:dk2>
      <a:lt2>
        <a:srgbClr val="E9E5DC"/>
      </a:lt2>
      <a:accent1>
        <a:srgbClr val="011F5B"/>
      </a:accent1>
      <a:accent2>
        <a:srgbClr val="990000"/>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OIS_Template</Template>
  <TotalTime>3334</TotalTime>
  <Words>665</Words>
  <Application>Microsoft Macintosh PowerPoint</Application>
  <PresentationFormat>Widescreen</PresentationFormat>
  <Paragraphs>89</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averta std</vt:lpstr>
      <vt:lpstr>Calibri</vt:lpstr>
      <vt:lpstr>Calibri Light</vt:lpstr>
      <vt:lpstr>inherit</vt:lpstr>
      <vt:lpstr>Open Sans</vt:lpstr>
      <vt:lpstr>Retrospect</vt:lpstr>
      <vt:lpstr>                Computing and Educational Technology Services (CETS)</vt:lpstr>
      <vt:lpstr>CETS HISTORY</vt:lpstr>
      <vt:lpstr>University Support Structure</vt:lpstr>
      <vt:lpstr>CETS Catalog of Services</vt:lpstr>
      <vt:lpstr>Questions?</vt:lpstr>
      <vt:lpstr>Security@SEAS</vt:lpstr>
      <vt:lpstr>Security Services</vt:lpstr>
      <vt:lpstr>Best Practices</vt:lpstr>
      <vt:lpstr>Report Incidents</vt:lpstr>
      <vt:lpstr>Attack Scenarios</vt:lpstr>
      <vt:lpstr>Attack Scenarios</vt:lpstr>
      <vt:lpstr>Attack Scenarios</vt:lpstr>
      <vt:lpstr>Attack Scenarios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Younes, Wiam H</dc:creator>
  <cp:lastModifiedBy>Somerville, Christian</cp:lastModifiedBy>
  <cp:revision>42</cp:revision>
  <dcterms:created xsi:type="dcterms:W3CDTF">2020-01-22T19:05:32Z</dcterms:created>
  <dcterms:modified xsi:type="dcterms:W3CDTF">2023-09-06T18:25:57Z</dcterms:modified>
</cp:coreProperties>
</file>